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96" r:id="rId4"/>
  </p:sldMasterIdLst>
  <p:notesMasterIdLst>
    <p:notesMasterId r:id="rId9"/>
  </p:notesMasterIdLst>
  <p:handoutMasterIdLst>
    <p:handoutMasterId r:id="rId10"/>
  </p:handoutMasterIdLst>
  <p:sldIdLst>
    <p:sldId id="285" r:id="rId5"/>
    <p:sldId id="289" r:id="rId6"/>
    <p:sldId id="291" r:id="rId7"/>
    <p:sldId id="292" r:id="rId8"/>
  </p:sldIdLst>
  <p:sldSz cx="12192000" cy="6858000"/>
  <p:notesSz cx="6858000" cy="9144000"/>
  <p:defaultTextStyle>
    <a:defPPr rtl="0">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16" d="100"/>
          <a:sy n="116" d="100"/>
        </p:scale>
        <p:origin x="354" y="84"/>
      </p:cViewPr>
      <p:guideLst/>
    </p:cSldViewPr>
  </p:slideViewPr>
  <p:notesTextViewPr>
    <p:cViewPr>
      <p:scale>
        <a:sx n="1" d="1"/>
        <a:sy n="1" d="1"/>
      </p:scale>
      <p:origin x="0" y="0"/>
    </p:cViewPr>
  </p:notesTextViewPr>
  <p:notesViewPr>
    <p:cSldViewPr snapToGrid="0">
      <p:cViewPr varScale="1">
        <p:scale>
          <a:sx n="88" d="100"/>
          <a:sy n="88" d="100"/>
        </p:scale>
        <p:origin x="379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3d5" qsCatId="3D" csTypeId="urn:microsoft.com/office/officeart/2005/8/colors/colorful2" csCatId="colorful" phldr="1"/>
      <dgm:spPr/>
      <dgm:t>
        <a:bodyPr rtlCol="0"/>
        <a:lstStyle/>
        <a:p>
          <a:pPr rtl="0"/>
          <a:endParaRPr lang="en-US"/>
        </a:p>
      </dgm:t>
    </dgm:pt>
    <dgm:pt modelId="{611E47AF-C61B-4BA4-844A-26AB3FDEEF30}">
      <dgm:prSet/>
      <dgm:spPr/>
      <dgm:t>
        <a:bodyPr rtlCol="0"/>
        <a:lstStyle/>
        <a:p>
          <a:pPr rtl="0"/>
          <a:r>
            <a:rPr lang="fr-FR" noProof="0" dirty="0"/>
            <a:t>Introduction</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2A6E2CEF-D93C-42CC-B4B8-FE4756FFBED7}">
      <dgm:prSet/>
      <dgm:spPr/>
      <dgm:t>
        <a:bodyPr rtlCol="0"/>
        <a:lstStyle/>
        <a:p>
          <a:pPr rtl="0"/>
          <a:r>
            <a:rPr lang="fr-FR" noProof="0" dirty="0"/>
            <a:t>On essayera de ne pas </a:t>
          </a:r>
          <a:r>
            <a:rPr lang="fr-FR" noProof="0" dirty="0" err="1"/>
            <a:t>spoile</a:t>
          </a:r>
          <a:r>
            <a:rPr lang="fr-FR" noProof="0" dirty="0"/>
            <a:t> la fin</a:t>
          </a:r>
        </a:p>
      </dgm:t>
    </dgm:pt>
    <dgm:pt modelId="{338D5843-E3B6-4AFD-B725-9B085D79E8DE}" type="parTrans" cxnId="{CA129D73-90A1-47FB-81DF-827877BD9920}">
      <dgm:prSet/>
      <dgm:spPr/>
      <dgm:t>
        <a:bodyPr rtlCol="0"/>
        <a:lstStyle/>
        <a:p>
          <a:pPr rtl="0"/>
          <a:endParaRPr lang="fr-FR" noProof="0" dirty="0"/>
        </a:p>
      </dgm:t>
    </dgm:pt>
    <dgm:pt modelId="{AFC491B1-DCB5-4849-B107-08875D2F8F18}" type="sibTrans" cxnId="{CA129D73-90A1-47FB-81DF-827877BD9920}">
      <dgm:prSet/>
      <dgm:spPr/>
      <dgm:t>
        <a:bodyPr rtlCol="0"/>
        <a:lstStyle/>
        <a:p>
          <a:pPr rtl="0"/>
          <a:endParaRPr lang="fr-FR" noProof="0" dirty="0"/>
        </a:p>
      </dgm:t>
    </dgm:pt>
    <dgm:pt modelId="{1D42E346-F6FB-4880-9769-ADD02C578B5F}">
      <dgm:prSet/>
      <dgm:spPr/>
      <dgm:t>
        <a:bodyPr rtlCol="0"/>
        <a:lstStyle/>
        <a:p>
          <a:pPr rtl="0"/>
          <a:r>
            <a:rPr lang="fr-FR" noProof="0" dirty="0" err="1"/>
            <a:t>Tita</a:t>
          </a:r>
          <a:r>
            <a:rPr lang="fr-FR" noProof="0" dirty="0"/>
            <a:t> power </a:t>
          </a:r>
          <a:r>
            <a:rPr lang="fr-FR" noProof="0" dirty="0" err="1"/>
            <a:t>viz</a:t>
          </a:r>
          <a:endParaRPr lang="fr-FR" noProof="0" dirty="0"/>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31D257AA-603D-416F-8FB2-4A07D62C7F9E}">
      <dgm:prSet/>
      <dgm:spPr/>
      <dgm:t>
        <a:bodyPr rtlCol="0"/>
        <a:lstStyle/>
        <a:p>
          <a:pPr rtl="0"/>
          <a:r>
            <a:rPr lang="fr-FR" noProof="0" dirty="0"/>
            <a:t>Petite Dataviz avec des graphique c’est plus beau</a:t>
          </a:r>
        </a:p>
      </dgm:t>
    </dgm:pt>
    <dgm:pt modelId="{3B247BF7-3078-46B6-841C-B3D46A3DBE55}" type="parTrans" cxnId="{17F6E48A-2A5C-4F50-82D4-A282DAE4F42E}">
      <dgm:prSet/>
      <dgm:spPr/>
      <dgm:t>
        <a:bodyPr rtlCol="0"/>
        <a:lstStyle/>
        <a:p>
          <a:pPr rtl="0"/>
          <a:endParaRPr lang="fr-FR" noProof="0" dirty="0"/>
        </a:p>
      </dgm:t>
    </dgm:pt>
    <dgm:pt modelId="{8E998CC1-3A68-4D86-8932-7DF93F81814D}" type="sibTrans" cxnId="{17F6E48A-2A5C-4F50-82D4-A282DAE4F42E}">
      <dgm:prSet/>
      <dgm:spPr/>
      <dgm:t>
        <a:bodyPr rtlCol="0"/>
        <a:lstStyle/>
        <a:p>
          <a:pPr rtl="0"/>
          <a:endParaRPr lang="fr-FR" noProof="0" dirty="0"/>
        </a:p>
      </dgm:t>
    </dgm:pt>
    <dgm:pt modelId="{5DA95C0A-A1DC-413D-BDF4-CBAD197E4673}">
      <dgm:prSet/>
      <dgm:spPr/>
      <dgm:t>
        <a:bodyPr rtlCol="0"/>
        <a:lstStyle/>
        <a:p>
          <a:pPr rtl="0"/>
          <a:r>
            <a:rPr lang="fr-FR" noProof="0" dirty="0"/>
            <a:t>Linéaire ou …</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1D420285-2759-49CC-8CFF-EE5B957ABBF8}">
      <dgm:prSet/>
      <dgm:spPr/>
      <dgm:t>
        <a:bodyPr rtlCol="0"/>
        <a:lstStyle/>
        <a:p>
          <a:pPr rtl="0"/>
          <a:r>
            <a:rPr lang="fr-FR" noProof="0" dirty="0"/>
            <a:t>Test Régression linéaire</a:t>
          </a:r>
        </a:p>
      </dgm:t>
    </dgm:pt>
    <dgm:pt modelId="{DCF52FFD-3585-453D-A3DF-FD15EAA34B3B}" type="parTrans" cxnId="{BAD40440-CB99-4180-A178-6154F8FC4EB1}">
      <dgm:prSet/>
      <dgm:spPr/>
      <dgm:t>
        <a:bodyPr rtlCol="0"/>
        <a:lstStyle/>
        <a:p>
          <a:pPr rtl="0"/>
          <a:endParaRPr lang="fr-FR" noProof="0" dirty="0"/>
        </a:p>
      </dgm:t>
    </dgm:pt>
    <dgm:pt modelId="{4575AF13-1485-4CE5-8E23-679A14844036}" type="sibTrans" cxnId="{BAD40440-CB99-4180-A178-6154F8FC4EB1}">
      <dgm:prSet/>
      <dgm:spPr/>
      <dgm:t>
        <a:bodyPr rtlCol="0"/>
        <a:lstStyle/>
        <a:p>
          <a:pPr rtl="0"/>
          <a:endParaRPr lang="fr-FR" noProof="0" dirty="0"/>
        </a:p>
      </dgm:t>
    </dgm:pt>
    <dgm:pt modelId="{DF034DB3-CE68-4CB3-AA2C-C0D085B26BE8}">
      <dgm:prSet/>
      <dgm:spPr/>
      <dgm:t>
        <a:bodyPr rtlCol="0"/>
        <a:lstStyle/>
        <a:p>
          <a:pPr rtl="0"/>
          <a:r>
            <a:rPr lang="fr-FR" noProof="0" dirty="0"/>
            <a:t>Test Régression logistique</a:t>
          </a:r>
        </a:p>
      </dgm:t>
    </dgm:pt>
    <dgm:pt modelId="{2B376A2A-F502-46C9-B3E2-6CC842FEAABE}" type="parTrans" cxnId="{3B749ADC-920E-42F6-AD7D-2CEE780B7BC7}">
      <dgm:prSet/>
      <dgm:spPr/>
      <dgm:t>
        <a:bodyPr rtlCol="0"/>
        <a:lstStyle/>
        <a:p>
          <a:pPr rtl="0"/>
          <a:endParaRPr lang="fr-FR" noProof="0" dirty="0"/>
        </a:p>
      </dgm:t>
    </dgm:pt>
    <dgm:pt modelId="{3792044F-E6FD-4B50-AAE6-E64A897BE8C0}" type="sibTrans" cxnId="{3B749ADC-920E-42F6-AD7D-2CEE780B7BC7}">
      <dgm:prSet/>
      <dgm:spPr/>
      <dgm:t>
        <a:bodyPr rtlCol="0"/>
        <a:lstStyle/>
        <a:p>
          <a:pPr rtl="0"/>
          <a:endParaRPr lang="fr-FR" noProof="0" dirty="0"/>
        </a:p>
      </dgm:t>
    </dgm:pt>
    <dgm:pt modelId="{6586A170-8336-49FE-9FF0-D4AC77D95B19}">
      <dgm:prSet/>
      <dgm:spPr/>
      <dgm:t>
        <a:bodyPr rtlCol="0"/>
        <a:lstStyle/>
        <a:p>
          <a:pPr rtl="0"/>
          <a:r>
            <a:rPr lang="fr-FR" noProof="0" dirty="0"/>
            <a:t>Prédiction</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7E778AAA-4786-4585-B46B-15D391FE7914}">
      <dgm:prSet/>
      <dgm:spPr/>
      <dgm:t>
        <a:bodyPr rtlCol="0"/>
        <a:lstStyle/>
        <a:p>
          <a:pPr rtl="0"/>
          <a:r>
            <a:rPr lang="fr-FR" noProof="0" dirty="0"/>
            <a:t>Boule de Cristal ou IA ?</a:t>
          </a:r>
        </a:p>
      </dgm:t>
    </dgm:pt>
    <dgm:pt modelId="{23E32EE7-341B-4AB1-A981-477EB7E13019}" type="parTrans" cxnId="{51936038-8B59-4FCA-ACA4-DB69F4BB6542}">
      <dgm:prSet/>
      <dgm:spPr/>
      <dgm:t>
        <a:bodyPr rtlCol="0"/>
        <a:lstStyle/>
        <a:p>
          <a:pPr rtl="0"/>
          <a:endParaRPr lang="fr-FR" noProof="0" dirty="0"/>
        </a:p>
      </dgm:t>
    </dgm:pt>
    <dgm:pt modelId="{271C3B73-04EF-4ADF-B9B2-D8EAA9DECC7C}" type="sibTrans" cxnId="{51936038-8B59-4FCA-ACA4-DB69F4BB6542}">
      <dgm:prSet/>
      <dgm:spPr/>
      <dgm:t>
        <a:bodyPr rtlCol="0"/>
        <a:lstStyle/>
        <a:p>
          <a:pPr rtl="0"/>
          <a:endParaRPr lang="fr-FR" noProof="0" dirty="0"/>
        </a:p>
      </dgm:t>
    </dgm:pt>
    <dgm:pt modelId="{ADF04087-618C-4072-83C4-24559DCCD84E}">
      <dgm:prSet/>
      <dgm:spPr/>
      <dgm:t>
        <a:bodyPr rtlCol="0"/>
        <a:lstStyle/>
        <a:p>
          <a:pPr rtl="0"/>
          <a:r>
            <a:rPr lang="fr-FR" noProof="0" dirty="0"/>
            <a:t>…Logistique</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FDEAF898-AF62-419E-9B15-AB5EC1BC97F9}">
      <dgm:prSet/>
      <dgm:spPr/>
      <dgm:t>
        <a:bodyPr rtlCol="0"/>
        <a:lstStyle/>
        <a:p>
          <a:pPr rtl="0"/>
          <a:r>
            <a:rPr lang="fr-FR" noProof="0" dirty="0"/>
            <a:t>Conclusion</a:t>
          </a:r>
        </a:p>
      </dgm:t>
    </dgm:pt>
    <dgm:pt modelId="{20B5EC7E-E611-45BE-A495-7A9FC04993D8}" type="parTrans" cxnId="{2EC02773-A1B8-4048-9510-2D266406C27C}">
      <dgm:prSet/>
      <dgm:spPr/>
      <dgm:t>
        <a:bodyPr/>
        <a:lstStyle/>
        <a:p>
          <a:endParaRPr lang="fr-FR"/>
        </a:p>
      </dgm:t>
    </dgm:pt>
    <dgm:pt modelId="{9D57BA3C-A639-4809-84B4-FCEB5B7B52F3}" type="sibTrans" cxnId="{2EC02773-A1B8-4048-9510-2D266406C27C}">
      <dgm:prSet/>
      <dgm:spPr/>
      <dgm:t>
        <a:bodyPr/>
        <a:lstStyle/>
        <a:p>
          <a:endParaRPr lang="fr-FR"/>
        </a:p>
      </dgm:t>
    </dgm:pt>
    <dgm:pt modelId="{16CF0752-4253-4054-B47E-9ACEEE713A43}">
      <dgm:prSet/>
      <dgm:spPr/>
      <dgm:t>
        <a:bodyPr rtlCol="0"/>
        <a:lstStyle/>
        <a:p>
          <a:pPr rtl="0"/>
          <a:r>
            <a:rPr lang="fr-FR" noProof="0" dirty="0"/>
            <a:t>Faut bien que ca ce finisse</a:t>
          </a:r>
        </a:p>
      </dgm:t>
    </dgm:pt>
    <dgm:pt modelId="{91EFB454-3493-497F-8F1F-4D828793ACA7}" type="parTrans" cxnId="{C8E11213-DA64-430E-93AD-CE49DB781AC1}">
      <dgm:prSet/>
      <dgm:spPr/>
      <dgm:t>
        <a:bodyPr/>
        <a:lstStyle/>
        <a:p>
          <a:endParaRPr lang="fr-FR"/>
        </a:p>
      </dgm:t>
    </dgm:pt>
    <dgm:pt modelId="{792154B7-6E77-4551-9AA1-4D8AB11B429C}" type="sibTrans" cxnId="{C8E11213-DA64-430E-93AD-CE49DB781AC1}">
      <dgm:prSet/>
      <dgm:spPr/>
      <dgm:t>
        <a:bodyPr/>
        <a:lstStyle/>
        <a:p>
          <a:endParaRPr lang="fr-FR"/>
        </a:p>
      </dgm:t>
    </dgm:pt>
    <dgm:pt modelId="{BAB27934-7798-4C6B-9D13-96A3429369E9}" type="pres">
      <dgm:prSet presAssocID="{407ABB1E-CB69-44E5-8079-DB7F5955D926}" presName="Name0" presStyleCnt="0">
        <dgm:presLayoutVars>
          <dgm:chMax/>
          <dgm:chPref/>
          <dgm:animLvl val="lvl"/>
        </dgm:presLayoutVars>
      </dgm:prSet>
      <dgm:spPr/>
    </dgm:pt>
    <dgm:pt modelId="{7C2236FA-89E4-486C-BCEA-2986FDD017B1}" type="pres">
      <dgm:prSet presAssocID="{611E47AF-C61B-4BA4-844A-26AB3FDEEF30}" presName="composite1" presStyleCnt="0"/>
      <dgm:spPr/>
    </dgm:pt>
    <dgm:pt modelId="{CDC07E97-4600-4D03-B9BD-8CBB1429A8A4}" type="pres">
      <dgm:prSet presAssocID="{611E47AF-C61B-4BA4-844A-26AB3FDEEF30}" presName="parent1" presStyleLbl="alignNode1" presStyleIdx="0" presStyleCnt="6">
        <dgm:presLayoutVars>
          <dgm:chMax val="1"/>
          <dgm:chPref val="1"/>
          <dgm:bulletEnabled val="1"/>
        </dgm:presLayoutVars>
      </dgm:prSet>
      <dgm:spPr/>
    </dgm:pt>
    <dgm:pt modelId="{C92A5158-5CA8-48E7-AE89-D724D927F280}" type="pres">
      <dgm:prSet presAssocID="{611E47AF-C61B-4BA4-844A-26AB3FDEEF30}" presName="Childtext1" presStyleLbl="revTx" presStyleIdx="0" presStyleCnt="6">
        <dgm:presLayoutVars>
          <dgm:bulletEnabled val="1"/>
        </dgm:presLayoutVars>
      </dgm:prSet>
      <dgm:spPr/>
    </dgm:pt>
    <dgm:pt modelId="{B394A009-EA88-4A3D-AB16-8FED72B9C989}" type="pres">
      <dgm:prSet presAssocID="{611E47AF-C61B-4BA4-844A-26AB3FDEEF30}" presName="ConnectLine1" presStyleLbl="sibTrans1D1" presStyleIdx="0" presStyleCnt="6"/>
      <dgm:spPr>
        <a:noFill/>
        <a:ln w="6350" cap="flat" cmpd="sng" algn="ctr">
          <a:solidFill>
            <a:schemeClr val="accent2">
              <a:hueOff val="0"/>
              <a:satOff val="0"/>
              <a:lumOff val="0"/>
              <a:alphaOff val="0"/>
            </a:schemeClr>
          </a:solidFill>
          <a:prstDash val="dash"/>
        </a:ln>
        <a:effectLst/>
      </dgm:spPr>
    </dgm:pt>
    <dgm:pt modelId="{E252AFBA-CFBC-4AA6-82C7-C7221C29AAFE}" type="pres">
      <dgm:prSet presAssocID="{611E47AF-C61B-4BA4-844A-26AB3FDEEF30}" presName="ConnectLineEnd1" presStyleLbl="lnNode1" presStyleIdx="0" presStyleCnt="6"/>
      <dgm:spPr/>
    </dgm:pt>
    <dgm:pt modelId="{F21E255C-F575-4036-A3D2-304FFD57BB03}" type="pres">
      <dgm:prSet presAssocID="{611E47AF-C61B-4BA4-844A-26AB3FDEEF30}" presName="EmptyPane1" presStyleCnt="0"/>
      <dgm:spPr/>
    </dgm:pt>
    <dgm:pt modelId="{839613B2-2A58-4090-A1E2-4CA6DDA6BD74}" type="pres">
      <dgm:prSet presAssocID="{8C1C84A3-A40E-46BD-8673-066A3E806E00}" presName="spaceBetweenRectangles1" presStyleCnt="0"/>
      <dgm:spPr/>
    </dgm:pt>
    <dgm:pt modelId="{1BBB889C-151B-43D8-9766-99A3D36579ED}" type="pres">
      <dgm:prSet presAssocID="{1D42E346-F6FB-4880-9769-ADD02C578B5F}" presName="composite1" presStyleCnt="0"/>
      <dgm:spPr/>
    </dgm:pt>
    <dgm:pt modelId="{05DF0148-0982-4E09-BE31-85605EC65C16}" type="pres">
      <dgm:prSet presAssocID="{1D42E346-F6FB-4880-9769-ADD02C578B5F}" presName="parent1" presStyleLbl="alignNode1" presStyleIdx="1" presStyleCnt="6">
        <dgm:presLayoutVars>
          <dgm:chMax val="1"/>
          <dgm:chPref val="1"/>
          <dgm:bulletEnabled val="1"/>
        </dgm:presLayoutVars>
      </dgm:prSet>
      <dgm:spPr/>
    </dgm:pt>
    <dgm:pt modelId="{E7BADB6E-6D9E-467A-9675-783204473889}" type="pres">
      <dgm:prSet presAssocID="{1D42E346-F6FB-4880-9769-ADD02C578B5F}" presName="Childtext1" presStyleLbl="revTx" presStyleIdx="1" presStyleCnt="6">
        <dgm:presLayoutVars>
          <dgm:bulletEnabled val="1"/>
        </dgm:presLayoutVars>
      </dgm:prSet>
      <dgm:spPr/>
    </dgm:pt>
    <dgm:pt modelId="{CB39EC28-6B8E-43F8-B67A-F3A74EC6EB56}" type="pres">
      <dgm:prSet presAssocID="{1D42E346-F6FB-4880-9769-ADD02C578B5F}" presName="ConnectLine1" presStyleLbl="sibTrans1D1" presStyleIdx="1" presStyleCnt="6"/>
      <dgm:spPr>
        <a:noFill/>
        <a:ln w="6350" cap="flat" cmpd="sng" algn="ctr">
          <a:solidFill>
            <a:schemeClr val="accent2">
              <a:hueOff val="-2070378"/>
              <a:satOff val="9172"/>
              <a:lumOff val="-3373"/>
              <a:alphaOff val="0"/>
            </a:schemeClr>
          </a:solidFill>
          <a:prstDash val="dash"/>
        </a:ln>
        <a:effectLst/>
      </dgm:spPr>
    </dgm:pt>
    <dgm:pt modelId="{405743C9-CB32-44B7-919A-B4E96DC49C64}" type="pres">
      <dgm:prSet presAssocID="{1D42E346-F6FB-4880-9769-ADD02C578B5F}" presName="ConnectLineEnd1" presStyleLbl="lnNode1" presStyleIdx="1" presStyleCnt="6"/>
      <dgm:spPr/>
    </dgm:pt>
    <dgm:pt modelId="{EFDBA590-6F74-480E-AE6C-FDE6830F4E12}" type="pres">
      <dgm:prSet presAssocID="{1D42E346-F6FB-4880-9769-ADD02C578B5F}" presName="EmptyPane1" presStyleCnt="0"/>
      <dgm:spPr/>
    </dgm:pt>
    <dgm:pt modelId="{3496D6F4-C21E-4A35-9682-E35E1A6F118E}" type="pres">
      <dgm:prSet presAssocID="{5E2EB3DE-59D3-4DA7-B4C7-BF4D2242D456}" presName="spaceBetweenRectangles1" presStyleCnt="0"/>
      <dgm:spPr/>
    </dgm:pt>
    <dgm:pt modelId="{96696094-5DF1-4009-B581-E3D098A17D5B}" type="pres">
      <dgm:prSet presAssocID="{5DA95C0A-A1DC-413D-BDF4-CBAD197E4673}" presName="composite1" presStyleCnt="0"/>
      <dgm:spPr/>
    </dgm:pt>
    <dgm:pt modelId="{8D773160-09FB-488F-9480-F5B6D12C9C76}" type="pres">
      <dgm:prSet presAssocID="{5DA95C0A-A1DC-413D-BDF4-CBAD197E4673}" presName="parent1" presStyleLbl="alignNode1" presStyleIdx="2" presStyleCnt="6">
        <dgm:presLayoutVars>
          <dgm:chMax val="1"/>
          <dgm:chPref val="1"/>
          <dgm:bulletEnabled val="1"/>
        </dgm:presLayoutVars>
      </dgm:prSet>
      <dgm:spPr/>
    </dgm:pt>
    <dgm:pt modelId="{EA67225F-A8F7-42F2-A419-E7E0ABD1D482}" type="pres">
      <dgm:prSet presAssocID="{5DA95C0A-A1DC-413D-BDF4-CBAD197E4673}" presName="Childtext1" presStyleLbl="revTx" presStyleIdx="2" presStyleCnt="6">
        <dgm:presLayoutVars>
          <dgm:bulletEnabled val="1"/>
        </dgm:presLayoutVars>
      </dgm:prSet>
      <dgm:spPr/>
    </dgm:pt>
    <dgm:pt modelId="{E0ADD0DF-18FE-4902-8615-2AB5C906B9D1}" type="pres">
      <dgm:prSet presAssocID="{5DA95C0A-A1DC-413D-BDF4-CBAD197E4673}" presName="ConnectLine1" presStyleLbl="sibTrans1D1" presStyleIdx="2" presStyleCnt="6"/>
      <dgm:spPr>
        <a:noFill/>
        <a:ln w="6350" cap="flat" cmpd="sng" algn="ctr">
          <a:solidFill>
            <a:schemeClr val="accent2">
              <a:hueOff val="-4140755"/>
              <a:satOff val="18344"/>
              <a:lumOff val="-6746"/>
              <a:alphaOff val="0"/>
            </a:schemeClr>
          </a:solidFill>
          <a:prstDash val="dash"/>
        </a:ln>
        <a:effectLst/>
      </dgm:spPr>
    </dgm:pt>
    <dgm:pt modelId="{5897CDCF-4574-4C80-83DA-311E9BFFBC74}" type="pres">
      <dgm:prSet presAssocID="{5DA95C0A-A1DC-413D-BDF4-CBAD197E4673}" presName="ConnectLineEnd1" presStyleLbl="lnNode1" presStyleIdx="2" presStyleCnt="6"/>
      <dgm:spPr/>
    </dgm:pt>
    <dgm:pt modelId="{C7B60790-7300-4C3C-90AD-54288F4DF4EA}" type="pres">
      <dgm:prSet presAssocID="{5DA95C0A-A1DC-413D-BDF4-CBAD197E4673}" presName="EmptyPane1" presStyleCnt="0"/>
      <dgm:spPr/>
    </dgm:pt>
    <dgm:pt modelId="{542EB356-4C6E-4706-A190-FB0F3DD3E025}" type="pres">
      <dgm:prSet presAssocID="{C1ABFCFD-878B-4AAF-BB24-024750031560}" presName="spaceBetweenRectangles1" presStyleCnt="0"/>
      <dgm:spPr/>
    </dgm:pt>
    <dgm:pt modelId="{7E5EA0F6-D25D-46E9-B812-21CEE1F74EBE}" type="pres">
      <dgm:prSet presAssocID="{ADF04087-618C-4072-83C4-24559DCCD84E}" presName="composite1" presStyleCnt="0"/>
      <dgm:spPr/>
    </dgm:pt>
    <dgm:pt modelId="{109725C7-D043-49B7-BD1A-08B63DAD822F}" type="pres">
      <dgm:prSet presAssocID="{ADF04087-618C-4072-83C4-24559DCCD84E}" presName="parent1" presStyleLbl="alignNode1" presStyleIdx="3" presStyleCnt="6">
        <dgm:presLayoutVars>
          <dgm:chMax val="1"/>
          <dgm:chPref val="1"/>
          <dgm:bulletEnabled val="1"/>
        </dgm:presLayoutVars>
      </dgm:prSet>
      <dgm:spPr/>
    </dgm:pt>
    <dgm:pt modelId="{7296B171-EFD4-4E36-8C58-FFF27E2DAE2F}" type="pres">
      <dgm:prSet presAssocID="{ADF04087-618C-4072-83C4-24559DCCD84E}" presName="Childtext1" presStyleLbl="revTx" presStyleIdx="3" presStyleCnt="6">
        <dgm:presLayoutVars>
          <dgm:bulletEnabled val="1"/>
        </dgm:presLayoutVars>
      </dgm:prSet>
      <dgm:spPr/>
    </dgm:pt>
    <dgm:pt modelId="{47463188-2BD4-42E6-B5A3-E97043C7DA2E}" type="pres">
      <dgm:prSet presAssocID="{ADF04087-618C-4072-83C4-24559DCCD84E}" presName="ConnectLine1" presStyleLbl="sibTrans1D1" presStyleIdx="3" presStyleCnt="6"/>
      <dgm:spPr>
        <a:noFill/>
        <a:ln w="6350" cap="flat" cmpd="sng" algn="ctr">
          <a:solidFill>
            <a:schemeClr val="accent2">
              <a:hueOff val="-6211133"/>
              <a:satOff val="27515"/>
              <a:lumOff val="-10118"/>
              <a:alphaOff val="0"/>
            </a:schemeClr>
          </a:solidFill>
          <a:prstDash val="dash"/>
        </a:ln>
        <a:effectLst/>
      </dgm:spPr>
    </dgm:pt>
    <dgm:pt modelId="{6CE5CE6E-9ADE-4121-84AF-CF4AD6CDB350}" type="pres">
      <dgm:prSet presAssocID="{ADF04087-618C-4072-83C4-24559DCCD84E}" presName="ConnectLineEnd1" presStyleLbl="lnNode1" presStyleIdx="3" presStyleCnt="6"/>
      <dgm:spPr/>
    </dgm:pt>
    <dgm:pt modelId="{99999626-1B0D-4F7C-9DA9-C3543A4E4EC7}" type="pres">
      <dgm:prSet presAssocID="{ADF04087-618C-4072-83C4-24559DCCD84E}" presName="EmptyPane1" presStyleCnt="0"/>
      <dgm:spPr/>
    </dgm:pt>
    <dgm:pt modelId="{F21A8513-B2DE-4B9D-A596-453AF0D0F88D}" type="pres">
      <dgm:prSet presAssocID="{F3919A4B-A7E2-4336-9FBD-F87776F990E5}" presName="spaceBetweenRectangles1" presStyleCnt="0"/>
      <dgm:spPr/>
    </dgm:pt>
    <dgm:pt modelId="{ACB4A729-D17F-47A6-B0A7-86DDEF252499}" type="pres">
      <dgm:prSet presAssocID="{6586A170-8336-49FE-9FF0-D4AC77D95B19}" presName="composite1" presStyleCnt="0"/>
      <dgm:spPr/>
    </dgm:pt>
    <dgm:pt modelId="{0D277E28-A922-4B99-B841-8FFFAD7DC155}" type="pres">
      <dgm:prSet presAssocID="{6586A170-8336-49FE-9FF0-D4AC77D95B19}" presName="parent1" presStyleLbl="alignNode1" presStyleIdx="4" presStyleCnt="6">
        <dgm:presLayoutVars>
          <dgm:chMax val="1"/>
          <dgm:chPref val="1"/>
          <dgm:bulletEnabled val="1"/>
        </dgm:presLayoutVars>
      </dgm:prSet>
      <dgm:spPr/>
    </dgm:pt>
    <dgm:pt modelId="{37262F73-ED68-4706-8389-8C2AB57E4976}" type="pres">
      <dgm:prSet presAssocID="{6586A170-8336-49FE-9FF0-D4AC77D95B19}" presName="Childtext1" presStyleLbl="revTx" presStyleIdx="4" presStyleCnt="6">
        <dgm:presLayoutVars>
          <dgm:bulletEnabled val="1"/>
        </dgm:presLayoutVars>
      </dgm:prSet>
      <dgm:spPr/>
    </dgm:pt>
    <dgm:pt modelId="{91C373F7-FC28-46CD-95E7-26EBCB5F4095}" type="pres">
      <dgm:prSet presAssocID="{6586A170-8336-49FE-9FF0-D4AC77D95B19}" presName="ConnectLine1" presStyleLbl="sibTrans1D1" presStyleIdx="4" presStyleCnt="6"/>
      <dgm:spPr>
        <a:noFill/>
        <a:ln w="6350" cap="flat" cmpd="sng" algn="ctr">
          <a:solidFill>
            <a:schemeClr val="accent2">
              <a:hueOff val="-8281511"/>
              <a:satOff val="36687"/>
              <a:lumOff val="-13491"/>
              <a:alphaOff val="0"/>
            </a:schemeClr>
          </a:solidFill>
          <a:prstDash val="dash"/>
        </a:ln>
        <a:effectLst/>
      </dgm:spPr>
    </dgm:pt>
    <dgm:pt modelId="{FD9C7532-F74A-45A9-A6E0-CD8F614FE410}" type="pres">
      <dgm:prSet presAssocID="{6586A170-8336-49FE-9FF0-D4AC77D95B19}" presName="ConnectLineEnd1" presStyleLbl="lnNode1" presStyleIdx="4" presStyleCnt="6"/>
      <dgm:spPr/>
    </dgm:pt>
    <dgm:pt modelId="{58D594C1-3A00-4963-9E6C-FED454A90F7A}" type="pres">
      <dgm:prSet presAssocID="{6586A170-8336-49FE-9FF0-D4AC77D95B19}" presName="EmptyPane1" presStyleCnt="0"/>
      <dgm:spPr/>
    </dgm:pt>
    <dgm:pt modelId="{00D98C2A-E6D6-4038-BCE9-5D2A5BC19CC1}" type="pres">
      <dgm:prSet presAssocID="{1E292716-B605-472A-A7AF-6DC7AE4CE6CD}" presName="spaceBetweenRectangles1" presStyleCnt="0"/>
      <dgm:spPr/>
    </dgm:pt>
    <dgm:pt modelId="{79F8428F-028B-4E8A-81E9-C54B7C4C3CE5}" type="pres">
      <dgm:prSet presAssocID="{FDEAF898-AF62-419E-9B15-AB5EC1BC97F9}" presName="composite1" presStyleCnt="0"/>
      <dgm:spPr/>
    </dgm:pt>
    <dgm:pt modelId="{EA355B1E-FC13-4202-BAE6-387A2781D1D6}" type="pres">
      <dgm:prSet presAssocID="{FDEAF898-AF62-419E-9B15-AB5EC1BC97F9}" presName="parent1" presStyleLbl="alignNode1" presStyleIdx="5" presStyleCnt="6">
        <dgm:presLayoutVars>
          <dgm:chMax val="1"/>
          <dgm:chPref val="1"/>
          <dgm:bulletEnabled val="1"/>
        </dgm:presLayoutVars>
      </dgm:prSet>
      <dgm:spPr/>
    </dgm:pt>
    <dgm:pt modelId="{53949C4A-04B7-4C62-AA8F-E951E23C1B23}" type="pres">
      <dgm:prSet presAssocID="{FDEAF898-AF62-419E-9B15-AB5EC1BC97F9}" presName="Childtext1" presStyleLbl="revTx" presStyleIdx="5" presStyleCnt="6">
        <dgm:presLayoutVars>
          <dgm:bulletEnabled val="1"/>
        </dgm:presLayoutVars>
      </dgm:prSet>
      <dgm:spPr/>
    </dgm:pt>
    <dgm:pt modelId="{57E00657-B4D5-4DBA-AE79-63B8F0A64AA8}" type="pres">
      <dgm:prSet presAssocID="{FDEAF898-AF62-419E-9B15-AB5EC1BC97F9}" presName="ConnectLine1" presStyleLbl="sibTrans1D1" presStyleIdx="5" presStyleCnt="6"/>
      <dgm:spPr>
        <a:noFill/>
        <a:ln w="6350" cap="flat" cmpd="sng" algn="ctr">
          <a:solidFill>
            <a:schemeClr val="accent2">
              <a:hueOff val="-10351888"/>
              <a:satOff val="45859"/>
              <a:lumOff val="-16864"/>
              <a:alphaOff val="0"/>
            </a:schemeClr>
          </a:solidFill>
          <a:prstDash val="dash"/>
        </a:ln>
        <a:effectLst/>
      </dgm:spPr>
    </dgm:pt>
    <dgm:pt modelId="{E89218E8-3918-4747-8436-A280C673A135}" type="pres">
      <dgm:prSet presAssocID="{FDEAF898-AF62-419E-9B15-AB5EC1BC97F9}" presName="ConnectLineEnd1" presStyleLbl="lnNode1" presStyleIdx="5" presStyleCnt="6"/>
      <dgm:spPr/>
    </dgm:pt>
    <dgm:pt modelId="{9A7C1E10-3E93-40B4-A132-6BA3D6C6E686}" type="pres">
      <dgm:prSet presAssocID="{FDEAF898-AF62-419E-9B15-AB5EC1BC97F9}" presName="EmptyPane1" presStyleCnt="0"/>
      <dgm:spPr/>
    </dgm:pt>
  </dgm:ptLst>
  <dgm:cxnLst>
    <dgm:cxn modelId="{D8606D00-A3BA-4A89-82A7-D3889BAB8F05}" type="presOf" srcId="{ADF04087-618C-4072-83C4-24559DCCD84E}" destId="{109725C7-D043-49B7-BD1A-08B63DAD822F}" srcOrd="0" destOrd="0" presId="urn:microsoft.com/office/officeart/2016/7/layout/RoundedRectangleTimeline"/>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C8E11213-DA64-430E-93AD-CE49DB781AC1}" srcId="{FDEAF898-AF62-419E-9B15-AB5EC1BC97F9}" destId="{16CF0752-4253-4054-B47E-9ACEEE713A43}" srcOrd="0" destOrd="0" parTransId="{91EFB454-3493-497F-8F1F-4D828793ACA7}" sibTransId="{792154B7-6E77-4551-9AA1-4D8AB11B429C}"/>
    <dgm:cxn modelId="{A505091F-7B51-4286-9508-CDA4173E4BEB}" type="presOf" srcId="{6586A170-8336-49FE-9FF0-D4AC77D95B19}" destId="{0D277E28-A922-4B99-B841-8FFFAD7DC155}" srcOrd="0" destOrd="0" presId="urn:microsoft.com/office/officeart/2016/7/layout/RoundedRectangleTimeline"/>
    <dgm:cxn modelId="{252C9831-DBB2-4F0E-95C9-93C5EC436DFA}" type="presOf" srcId="{FDEAF898-AF62-419E-9B15-AB5EC1BC97F9}" destId="{EA355B1E-FC13-4202-BAE6-387A2781D1D6}" srcOrd="0" destOrd="0" presId="urn:microsoft.com/office/officeart/2016/7/layout/RoundedRectangleTimeline"/>
    <dgm:cxn modelId="{51936038-8B59-4FCA-ACA4-DB69F4BB6542}" srcId="{6586A170-8336-49FE-9FF0-D4AC77D95B19}" destId="{7E778AAA-4786-4585-B46B-15D391FE7914}" srcOrd="0" destOrd="0" parTransId="{23E32EE7-341B-4AB1-A981-477EB7E13019}" sibTransId="{271C3B73-04EF-4ADF-B9B2-D8EAA9DECC7C}"/>
    <dgm:cxn modelId="{BAD40440-CB99-4180-A178-6154F8FC4EB1}" srcId="{5DA95C0A-A1DC-413D-BDF4-CBAD197E4673}" destId="{1D420285-2759-49CC-8CFF-EE5B957ABBF8}" srcOrd="0" destOrd="0" parTransId="{DCF52FFD-3585-453D-A3DF-FD15EAA34B3B}" sibTransId="{4575AF13-1485-4CE5-8E23-679A14844036}"/>
    <dgm:cxn modelId="{3C6B4C60-550A-484B-A8FA-9592E4E96217}" type="presOf" srcId="{DF034DB3-CE68-4CB3-AA2C-C0D085B26BE8}" destId="{7296B171-EFD4-4E36-8C58-FFF27E2DAE2F}" srcOrd="0" destOrd="0" presId="urn:microsoft.com/office/officeart/2016/7/layout/RoundedRectangleTimeline"/>
    <dgm:cxn modelId="{07495C47-09F9-4475-8074-980D014056B5}" type="presOf" srcId="{1D420285-2759-49CC-8CFF-EE5B957ABBF8}" destId="{EA67225F-A8F7-42F2-A419-E7E0ABD1D482}" srcOrd="0" destOrd="0" presId="urn:microsoft.com/office/officeart/2016/7/layout/RoundedRectangleTimeline"/>
    <dgm:cxn modelId="{A7DCCB49-2C9B-4463-8D4D-A6DE08BD3AD0}" type="presOf" srcId="{2A6E2CEF-D93C-42CC-B4B8-FE4756FFBED7}" destId="{C92A5158-5CA8-48E7-AE89-D724D927F280}" srcOrd="0" destOrd="0" presId="urn:microsoft.com/office/officeart/2016/7/layout/RoundedRectangleTimeline"/>
    <dgm:cxn modelId="{2EC02773-A1B8-4048-9510-2D266406C27C}" srcId="{407ABB1E-CB69-44E5-8079-DB7F5955D926}" destId="{FDEAF898-AF62-419E-9B15-AB5EC1BC97F9}" srcOrd="5" destOrd="0" parTransId="{20B5EC7E-E611-45BE-A495-7A9FC04993D8}" sibTransId="{9D57BA3C-A639-4809-84B4-FCEB5B7B52F3}"/>
    <dgm:cxn modelId="{CA129D73-90A1-47FB-81DF-827877BD9920}" srcId="{611E47AF-C61B-4BA4-844A-26AB3FDEEF30}" destId="{2A6E2CEF-D93C-42CC-B4B8-FE4756FFBED7}" srcOrd="0" destOrd="0" parTransId="{338D5843-E3B6-4AFD-B725-9B085D79E8DE}" sibTransId="{AFC491B1-DCB5-4849-B107-08875D2F8F18}"/>
    <dgm:cxn modelId="{112E6A74-0FB5-418E-917A-BDFFEC145C18}" type="presOf" srcId="{16CF0752-4253-4054-B47E-9ACEEE713A43}" destId="{53949C4A-04B7-4C62-AA8F-E951E23C1B23}" srcOrd="0" destOrd="0" presId="urn:microsoft.com/office/officeart/2016/7/layout/RoundedRectangleTimeline"/>
    <dgm:cxn modelId="{BC3B057F-729F-4C56-8E95-4D5C509710E2}" srcId="{407ABB1E-CB69-44E5-8079-DB7F5955D926}" destId="{6586A170-8336-49FE-9FF0-D4AC77D95B19}" srcOrd="4" destOrd="0" parTransId="{68734F2A-B49D-470B-94E9-B55A13F7CF60}" sibTransId="{1E292716-B605-472A-A7AF-6DC7AE4CE6CD}"/>
    <dgm:cxn modelId="{17F6E48A-2A5C-4F50-82D4-A282DAE4F42E}" srcId="{1D42E346-F6FB-4880-9769-ADD02C578B5F}" destId="{31D257AA-603D-416F-8FB2-4A07D62C7F9E}" srcOrd="0" destOrd="0" parTransId="{3B247BF7-3078-46B6-841C-B3D46A3DBE55}" sibTransId="{8E998CC1-3A68-4D86-8932-7DF93F81814D}"/>
    <dgm:cxn modelId="{675A278C-091C-4BF9-B2FA-6F91E7552D54}" type="presOf" srcId="{407ABB1E-CB69-44E5-8079-DB7F5955D926}" destId="{BAB27934-7798-4C6B-9D13-96A3429369E9}" srcOrd="0" destOrd="0" presId="urn:microsoft.com/office/officeart/2016/7/layout/RoundedRectangleTimeline"/>
    <dgm:cxn modelId="{68B6978F-07C3-4482-ADCE-5BAB25E8BF57}" type="presOf" srcId="{5DA95C0A-A1DC-413D-BDF4-CBAD197E4673}" destId="{8D773160-09FB-488F-9480-F5B6D12C9C76}" srcOrd="0" destOrd="0" presId="urn:microsoft.com/office/officeart/2016/7/layout/RoundedRectangleTimeline"/>
    <dgm:cxn modelId="{00372CB5-6481-4CBB-89CE-654F315867D0}" type="presOf" srcId="{7E778AAA-4786-4585-B46B-15D391FE7914}" destId="{37262F73-ED68-4706-8389-8C2AB57E4976}" srcOrd="0" destOrd="0" presId="urn:microsoft.com/office/officeart/2016/7/layout/RoundedRectangleTimeline"/>
    <dgm:cxn modelId="{D5754BB8-9902-4134-9A48-571A93C446E5}" type="presOf" srcId="{1D42E346-F6FB-4880-9769-ADD02C578B5F}" destId="{05DF0148-0982-4E09-BE31-85605EC65C16}" srcOrd="0" destOrd="0" presId="urn:microsoft.com/office/officeart/2016/7/layout/RoundedRectangleTimeline"/>
    <dgm:cxn modelId="{D9E82BC0-8753-4008-8FCC-EE2C514E4ECB}" type="presOf" srcId="{31D257AA-603D-416F-8FB2-4A07D62C7F9E}" destId="{E7BADB6E-6D9E-467A-9675-783204473889}" srcOrd="0" destOrd="0" presId="urn:microsoft.com/office/officeart/2016/7/layout/RoundedRectangleTimeline"/>
    <dgm:cxn modelId="{19564FD3-9555-4ACF-8413-DBE46FCAB590}" srcId="{407ABB1E-CB69-44E5-8079-DB7F5955D926}" destId="{611E47AF-C61B-4BA4-844A-26AB3FDEEF30}" srcOrd="0" destOrd="0" parTransId="{687DC825-000F-4F8F-9621-019450C2E1B4}" sibTransId="{8C1C84A3-A40E-46BD-8673-066A3E806E00}"/>
    <dgm:cxn modelId="{3B749ADC-920E-42F6-AD7D-2CEE780B7BC7}" srcId="{ADF04087-618C-4072-83C4-24559DCCD84E}" destId="{DF034DB3-CE68-4CB3-AA2C-C0D085B26BE8}" srcOrd="0" destOrd="0" parTransId="{2B376A2A-F502-46C9-B3E2-6CC842FEAABE}" sibTransId="{3792044F-E6FD-4B50-AAE6-E64A897BE8C0}"/>
    <dgm:cxn modelId="{0E0B12E0-EA38-46BD-800B-E5CA096C2FA6}" srcId="{407ABB1E-CB69-44E5-8079-DB7F5955D926}" destId="{ADF04087-618C-4072-83C4-24559DCCD84E}" srcOrd="3" destOrd="0" parTransId="{14CE9D03-CDE1-418B-BD11-1ECF48230707}" sibTransId="{F3919A4B-A7E2-4336-9FBD-F87776F990E5}"/>
    <dgm:cxn modelId="{B91C06EE-862B-4F60-B820-E6A7F074435C}" type="presOf" srcId="{611E47AF-C61B-4BA4-844A-26AB3FDEEF30}" destId="{CDC07E97-4600-4D03-B9BD-8CBB1429A8A4}" srcOrd="0" destOrd="0" presId="urn:microsoft.com/office/officeart/2016/7/layout/RoundedRectangleTimeline"/>
    <dgm:cxn modelId="{9BA059AA-3B8C-46B6-BBD2-91FB9B32AC39}" type="presParOf" srcId="{BAB27934-7798-4C6B-9D13-96A3429369E9}" destId="{7C2236FA-89E4-486C-BCEA-2986FDD017B1}" srcOrd="0" destOrd="0" presId="urn:microsoft.com/office/officeart/2016/7/layout/RoundedRectangleTimeline"/>
    <dgm:cxn modelId="{C01E5861-9C37-4E15-87DC-B88C5BF75FCB}" type="presParOf" srcId="{7C2236FA-89E4-486C-BCEA-2986FDD017B1}" destId="{CDC07E97-4600-4D03-B9BD-8CBB1429A8A4}" srcOrd="0" destOrd="0" presId="urn:microsoft.com/office/officeart/2016/7/layout/RoundedRectangleTimeline"/>
    <dgm:cxn modelId="{DDF792EB-FC8E-41C3-81F2-964D15CA861D}" type="presParOf" srcId="{7C2236FA-89E4-486C-BCEA-2986FDD017B1}" destId="{C92A5158-5CA8-48E7-AE89-D724D927F280}" srcOrd="1" destOrd="0" presId="urn:microsoft.com/office/officeart/2016/7/layout/RoundedRectangleTimeline"/>
    <dgm:cxn modelId="{63B21AB6-8824-48A8-8BD1-10EA93D08DE7}" type="presParOf" srcId="{7C2236FA-89E4-486C-BCEA-2986FDD017B1}" destId="{B394A009-EA88-4A3D-AB16-8FED72B9C989}" srcOrd="2" destOrd="0" presId="urn:microsoft.com/office/officeart/2016/7/layout/RoundedRectangleTimeline"/>
    <dgm:cxn modelId="{0CB128FC-3130-48C5-965D-218D1481590E}" type="presParOf" srcId="{7C2236FA-89E4-486C-BCEA-2986FDD017B1}" destId="{E252AFBA-CFBC-4AA6-82C7-C7221C29AAFE}" srcOrd="3" destOrd="0" presId="urn:microsoft.com/office/officeart/2016/7/layout/RoundedRectangleTimeline"/>
    <dgm:cxn modelId="{EEAE3502-F6D7-4F78-AA9F-7E1C0FAED465}" type="presParOf" srcId="{7C2236FA-89E4-486C-BCEA-2986FDD017B1}" destId="{F21E255C-F575-4036-A3D2-304FFD57BB03}" srcOrd="4" destOrd="0" presId="urn:microsoft.com/office/officeart/2016/7/layout/RoundedRectangleTimeline"/>
    <dgm:cxn modelId="{EEEB6303-732F-4928-96DA-31CA3A6AD316}" type="presParOf" srcId="{BAB27934-7798-4C6B-9D13-96A3429369E9}" destId="{839613B2-2A58-4090-A1E2-4CA6DDA6BD74}" srcOrd="1" destOrd="0" presId="urn:microsoft.com/office/officeart/2016/7/layout/RoundedRectangleTimeline"/>
    <dgm:cxn modelId="{B8B557D1-1E26-414A-B87E-FD810B32F3D0}" type="presParOf" srcId="{BAB27934-7798-4C6B-9D13-96A3429369E9}" destId="{1BBB889C-151B-43D8-9766-99A3D36579ED}" srcOrd="2" destOrd="0" presId="urn:microsoft.com/office/officeart/2016/7/layout/RoundedRectangleTimeline"/>
    <dgm:cxn modelId="{94CD2746-093C-402B-90E7-1254551C1571}" type="presParOf" srcId="{1BBB889C-151B-43D8-9766-99A3D36579ED}" destId="{05DF0148-0982-4E09-BE31-85605EC65C16}" srcOrd="0" destOrd="0" presId="urn:microsoft.com/office/officeart/2016/7/layout/RoundedRectangleTimeline"/>
    <dgm:cxn modelId="{5A1D6156-C9F8-4541-933D-54DF8DE6441C}" type="presParOf" srcId="{1BBB889C-151B-43D8-9766-99A3D36579ED}" destId="{E7BADB6E-6D9E-467A-9675-783204473889}" srcOrd="1" destOrd="0" presId="urn:microsoft.com/office/officeart/2016/7/layout/RoundedRectangleTimeline"/>
    <dgm:cxn modelId="{ADB18921-718C-4612-9921-DE4F1430F1EA}" type="presParOf" srcId="{1BBB889C-151B-43D8-9766-99A3D36579ED}" destId="{CB39EC28-6B8E-43F8-B67A-F3A74EC6EB56}" srcOrd="2" destOrd="0" presId="urn:microsoft.com/office/officeart/2016/7/layout/RoundedRectangleTimeline"/>
    <dgm:cxn modelId="{A95F7E6C-0430-4B7A-B00D-46CA2803FF2D}" type="presParOf" srcId="{1BBB889C-151B-43D8-9766-99A3D36579ED}" destId="{405743C9-CB32-44B7-919A-B4E96DC49C64}" srcOrd="3" destOrd="0" presId="urn:microsoft.com/office/officeart/2016/7/layout/RoundedRectangleTimeline"/>
    <dgm:cxn modelId="{030EA455-34A9-4326-B7EF-E347A844DA2A}" type="presParOf" srcId="{1BBB889C-151B-43D8-9766-99A3D36579ED}" destId="{EFDBA590-6F74-480E-AE6C-FDE6830F4E12}" srcOrd="4" destOrd="0" presId="urn:microsoft.com/office/officeart/2016/7/layout/RoundedRectangleTimeline"/>
    <dgm:cxn modelId="{5A7B9063-9F4C-48C7-B0F8-3F05A08B0574}" type="presParOf" srcId="{BAB27934-7798-4C6B-9D13-96A3429369E9}" destId="{3496D6F4-C21E-4A35-9682-E35E1A6F118E}" srcOrd="3" destOrd="0" presId="urn:microsoft.com/office/officeart/2016/7/layout/RoundedRectangleTimeline"/>
    <dgm:cxn modelId="{FC3E37A0-D907-4CC8-AABE-31B922E18B5D}" type="presParOf" srcId="{BAB27934-7798-4C6B-9D13-96A3429369E9}" destId="{96696094-5DF1-4009-B581-E3D098A17D5B}" srcOrd="4" destOrd="0" presId="urn:microsoft.com/office/officeart/2016/7/layout/RoundedRectangleTimeline"/>
    <dgm:cxn modelId="{D82BA10E-8653-4357-9C89-553020E3805A}" type="presParOf" srcId="{96696094-5DF1-4009-B581-E3D098A17D5B}" destId="{8D773160-09FB-488F-9480-F5B6D12C9C76}" srcOrd="0" destOrd="0" presId="urn:microsoft.com/office/officeart/2016/7/layout/RoundedRectangleTimeline"/>
    <dgm:cxn modelId="{84E6FD3B-369C-442D-872D-80A6550BA7BD}" type="presParOf" srcId="{96696094-5DF1-4009-B581-E3D098A17D5B}" destId="{EA67225F-A8F7-42F2-A419-E7E0ABD1D482}" srcOrd="1" destOrd="0" presId="urn:microsoft.com/office/officeart/2016/7/layout/RoundedRectangleTimeline"/>
    <dgm:cxn modelId="{463B3475-E3D9-49EC-8494-A4ED7C94945B}" type="presParOf" srcId="{96696094-5DF1-4009-B581-E3D098A17D5B}" destId="{E0ADD0DF-18FE-4902-8615-2AB5C906B9D1}" srcOrd="2" destOrd="0" presId="urn:microsoft.com/office/officeart/2016/7/layout/RoundedRectangleTimeline"/>
    <dgm:cxn modelId="{4C256041-2F1C-427B-BE4F-1B95BB9032F7}" type="presParOf" srcId="{96696094-5DF1-4009-B581-E3D098A17D5B}" destId="{5897CDCF-4574-4C80-83DA-311E9BFFBC74}" srcOrd="3" destOrd="0" presId="urn:microsoft.com/office/officeart/2016/7/layout/RoundedRectangleTimeline"/>
    <dgm:cxn modelId="{3A8132DE-BFAE-4B12-81A5-BEE02BF25F39}" type="presParOf" srcId="{96696094-5DF1-4009-B581-E3D098A17D5B}" destId="{C7B60790-7300-4C3C-90AD-54288F4DF4EA}" srcOrd="4" destOrd="0" presId="urn:microsoft.com/office/officeart/2016/7/layout/RoundedRectangleTimeline"/>
    <dgm:cxn modelId="{E4830D71-7CEC-47ED-B9D3-95ADF9910B9C}" type="presParOf" srcId="{BAB27934-7798-4C6B-9D13-96A3429369E9}" destId="{542EB356-4C6E-4706-A190-FB0F3DD3E025}" srcOrd="5" destOrd="0" presId="urn:microsoft.com/office/officeart/2016/7/layout/RoundedRectangleTimeline"/>
    <dgm:cxn modelId="{22DED46A-6000-41A7-85BF-D2844EFDD836}" type="presParOf" srcId="{BAB27934-7798-4C6B-9D13-96A3429369E9}" destId="{7E5EA0F6-D25D-46E9-B812-21CEE1F74EBE}" srcOrd="6" destOrd="0" presId="urn:microsoft.com/office/officeart/2016/7/layout/RoundedRectangleTimeline"/>
    <dgm:cxn modelId="{D600F576-D776-4519-9952-6BA4D32377E5}" type="presParOf" srcId="{7E5EA0F6-D25D-46E9-B812-21CEE1F74EBE}" destId="{109725C7-D043-49B7-BD1A-08B63DAD822F}" srcOrd="0" destOrd="0" presId="urn:microsoft.com/office/officeart/2016/7/layout/RoundedRectangleTimeline"/>
    <dgm:cxn modelId="{B60153D7-69A3-4B07-8014-60125325D9A4}" type="presParOf" srcId="{7E5EA0F6-D25D-46E9-B812-21CEE1F74EBE}" destId="{7296B171-EFD4-4E36-8C58-FFF27E2DAE2F}" srcOrd="1" destOrd="0" presId="urn:microsoft.com/office/officeart/2016/7/layout/RoundedRectangleTimeline"/>
    <dgm:cxn modelId="{A5AC0A0D-8DAF-485B-ADFD-243AB6783378}" type="presParOf" srcId="{7E5EA0F6-D25D-46E9-B812-21CEE1F74EBE}" destId="{47463188-2BD4-42E6-B5A3-E97043C7DA2E}" srcOrd="2" destOrd="0" presId="urn:microsoft.com/office/officeart/2016/7/layout/RoundedRectangleTimeline"/>
    <dgm:cxn modelId="{949A4774-7B42-4821-A075-3D5859967030}" type="presParOf" srcId="{7E5EA0F6-D25D-46E9-B812-21CEE1F74EBE}" destId="{6CE5CE6E-9ADE-4121-84AF-CF4AD6CDB350}" srcOrd="3" destOrd="0" presId="urn:microsoft.com/office/officeart/2016/7/layout/RoundedRectangleTimeline"/>
    <dgm:cxn modelId="{3307743E-95FE-4B44-B9A2-507040E0BB7B}" type="presParOf" srcId="{7E5EA0F6-D25D-46E9-B812-21CEE1F74EBE}" destId="{99999626-1B0D-4F7C-9DA9-C3543A4E4EC7}" srcOrd="4" destOrd="0" presId="urn:microsoft.com/office/officeart/2016/7/layout/RoundedRectangleTimeline"/>
    <dgm:cxn modelId="{5D6BACD1-D74E-468E-A24A-186BDA05A04F}" type="presParOf" srcId="{BAB27934-7798-4C6B-9D13-96A3429369E9}" destId="{F21A8513-B2DE-4B9D-A596-453AF0D0F88D}" srcOrd="7" destOrd="0" presId="urn:microsoft.com/office/officeart/2016/7/layout/RoundedRectangleTimeline"/>
    <dgm:cxn modelId="{8CB9B7B0-1F55-45A3-AA34-6DCACEF57CB4}" type="presParOf" srcId="{BAB27934-7798-4C6B-9D13-96A3429369E9}" destId="{ACB4A729-D17F-47A6-B0A7-86DDEF252499}" srcOrd="8" destOrd="0" presId="urn:microsoft.com/office/officeart/2016/7/layout/RoundedRectangleTimeline"/>
    <dgm:cxn modelId="{C45EFAEE-17AB-468A-9384-10D6FE07E745}" type="presParOf" srcId="{ACB4A729-D17F-47A6-B0A7-86DDEF252499}" destId="{0D277E28-A922-4B99-B841-8FFFAD7DC155}" srcOrd="0" destOrd="0" presId="urn:microsoft.com/office/officeart/2016/7/layout/RoundedRectangleTimeline"/>
    <dgm:cxn modelId="{3C8F5EAA-86B9-48E3-AEA2-43E370F22BD2}" type="presParOf" srcId="{ACB4A729-D17F-47A6-B0A7-86DDEF252499}" destId="{37262F73-ED68-4706-8389-8C2AB57E4976}" srcOrd="1" destOrd="0" presId="urn:microsoft.com/office/officeart/2016/7/layout/RoundedRectangleTimeline"/>
    <dgm:cxn modelId="{F59FCDE9-3320-4B70-962F-CC8F39DFBE90}" type="presParOf" srcId="{ACB4A729-D17F-47A6-B0A7-86DDEF252499}" destId="{91C373F7-FC28-46CD-95E7-26EBCB5F4095}" srcOrd="2" destOrd="0" presId="urn:microsoft.com/office/officeart/2016/7/layout/RoundedRectangleTimeline"/>
    <dgm:cxn modelId="{AFB4CAFF-3A84-4E94-8A0E-72279C2D906E}" type="presParOf" srcId="{ACB4A729-D17F-47A6-B0A7-86DDEF252499}" destId="{FD9C7532-F74A-45A9-A6E0-CD8F614FE410}" srcOrd="3" destOrd="0" presId="urn:microsoft.com/office/officeart/2016/7/layout/RoundedRectangleTimeline"/>
    <dgm:cxn modelId="{18B5FD65-9B82-476F-A38D-F461EC6622A4}" type="presParOf" srcId="{ACB4A729-D17F-47A6-B0A7-86DDEF252499}" destId="{58D594C1-3A00-4963-9E6C-FED454A90F7A}" srcOrd="4" destOrd="0" presId="urn:microsoft.com/office/officeart/2016/7/layout/RoundedRectangleTimeline"/>
    <dgm:cxn modelId="{360BEA60-D598-45C0-A9DF-E75EADEE3FDD}" type="presParOf" srcId="{BAB27934-7798-4C6B-9D13-96A3429369E9}" destId="{00D98C2A-E6D6-4038-BCE9-5D2A5BC19CC1}" srcOrd="9" destOrd="0" presId="urn:microsoft.com/office/officeart/2016/7/layout/RoundedRectangleTimeline"/>
    <dgm:cxn modelId="{2B8B9914-D1EC-4B0A-8EC8-04D4B4D9F044}" type="presParOf" srcId="{BAB27934-7798-4C6B-9D13-96A3429369E9}" destId="{79F8428F-028B-4E8A-81E9-C54B7C4C3CE5}" srcOrd="10" destOrd="0" presId="urn:microsoft.com/office/officeart/2016/7/layout/RoundedRectangleTimeline"/>
    <dgm:cxn modelId="{21663560-1EAD-4901-BDBF-70E5BD046B5B}" type="presParOf" srcId="{79F8428F-028B-4E8A-81E9-C54B7C4C3CE5}" destId="{EA355B1E-FC13-4202-BAE6-387A2781D1D6}" srcOrd="0" destOrd="0" presId="urn:microsoft.com/office/officeart/2016/7/layout/RoundedRectangleTimeline"/>
    <dgm:cxn modelId="{9158B227-12EE-42C7-BCAF-3839CD035475}" type="presParOf" srcId="{79F8428F-028B-4E8A-81E9-C54B7C4C3CE5}" destId="{53949C4A-04B7-4C62-AA8F-E951E23C1B23}" srcOrd="1" destOrd="0" presId="urn:microsoft.com/office/officeart/2016/7/layout/RoundedRectangleTimeline"/>
    <dgm:cxn modelId="{4A84826C-E6F4-4ED5-8DC6-3DE763E3495A}" type="presParOf" srcId="{79F8428F-028B-4E8A-81E9-C54B7C4C3CE5}" destId="{57E00657-B4D5-4DBA-AE79-63B8F0A64AA8}" srcOrd="2" destOrd="0" presId="urn:microsoft.com/office/officeart/2016/7/layout/RoundedRectangleTimeline"/>
    <dgm:cxn modelId="{22D3303F-3A1A-4111-949C-D1AD19C4F3E0}" type="presParOf" srcId="{79F8428F-028B-4E8A-81E9-C54B7C4C3CE5}" destId="{E89218E8-3918-4747-8436-A280C673A135}" srcOrd="3" destOrd="0" presId="urn:microsoft.com/office/officeart/2016/7/layout/RoundedRectangleTimeline"/>
    <dgm:cxn modelId="{7ABD3682-186F-41DF-902B-D1DB27691F9E}" type="presParOf" srcId="{79F8428F-028B-4E8A-81E9-C54B7C4C3CE5}" destId="{9A7C1E10-3E93-40B4-A132-6BA3D6C6E686}"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7ABB1E-CB69-44E5-8079-DB7F5955D926}" type="doc">
      <dgm:prSet loTypeId="urn:microsoft.com/office/officeart/2005/8/layout/process1" loCatId="process" qsTypeId="urn:microsoft.com/office/officeart/2005/8/quickstyle/simple2" qsCatId="simple" csTypeId="urn:microsoft.com/office/officeart/2005/8/colors/colorful2" csCatId="colorful" phldr="1"/>
      <dgm:spPr/>
      <dgm:t>
        <a:bodyPr rtlCol="0"/>
        <a:lstStyle/>
        <a:p>
          <a:pPr rtl="0"/>
          <a:endParaRPr lang="en-US"/>
        </a:p>
      </dgm:t>
    </dgm:pt>
    <dgm:pt modelId="{611E47AF-C61B-4BA4-844A-26AB3FDEEF30}">
      <dgm:prSet/>
      <dgm:spPr/>
      <dgm:t>
        <a:bodyPr rtlCol="0"/>
        <a:lstStyle/>
        <a:p>
          <a:pPr rtl="0"/>
          <a:r>
            <a:rPr lang="fr-FR" noProof="0" dirty="0"/>
            <a:t>891  Passagers</a:t>
          </a:r>
        </a:p>
      </dgm:t>
    </dgm:pt>
    <dgm:pt modelId="{687DC825-000F-4F8F-9621-019450C2E1B4}" type="parTrans" cxnId="{19564FD3-9555-4ACF-8413-DBE46FCAB590}">
      <dgm:prSet/>
      <dgm:spPr/>
      <dgm:t>
        <a:bodyPr rtlCol="0"/>
        <a:lstStyle/>
        <a:p>
          <a:pPr rtl="0"/>
          <a:endParaRPr lang="fr-FR" noProof="0" dirty="0"/>
        </a:p>
      </dgm:t>
    </dgm:pt>
    <dgm:pt modelId="{8C1C84A3-A40E-46BD-8673-066A3E806E00}" type="sibTrans" cxnId="{19564FD3-9555-4ACF-8413-DBE46FCAB590}">
      <dgm:prSet/>
      <dgm:spPr/>
      <dgm:t>
        <a:bodyPr rtlCol="0"/>
        <a:lstStyle/>
        <a:p>
          <a:pPr rtl="0"/>
          <a:endParaRPr lang="fr-FR" noProof="0" dirty="0"/>
        </a:p>
      </dgm:t>
    </dgm:pt>
    <dgm:pt modelId="{1D42E346-F6FB-4880-9769-ADD02C578B5F}">
      <dgm:prSet/>
      <dgm:spPr/>
      <dgm:t>
        <a:bodyPr rtlCol="0"/>
        <a:lstStyle/>
        <a:p>
          <a:pPr rtl="0"/>
          <a:r>
            <a:rPr lang="fr-FR" noProof="0" dirty="0"/>
            <a:t>577   Hommes</a:t>
          </a:r>
        </a:p>
      </dgm:t>
    </dgm:pt>
    <dgm:pt modelId="{F62778AA-580C-479D-8FE5-5B5E7069AB75}" type="parTrans" cxnId="{45A9E409-E878-48F1-BA6A-D5A6A3507984}">
      <dgm:prSet/>
      <dgm:spPr/>
      <dgm:t>
        <a:bodyPr rtlCol="0"/>
        <a:lstStyle/>
        <a:p>
          <a:pPr rtl="0"/>
          <a:endParaRPr lang="fr-FR" noProof="0" dirty="0"/>
        </a:p>
      </dgm:t>
    </dgm:pt>
    <dgm:pt modelId="{5E2EB3DE-59D3-4DA7-B4C7-BF4D2242D456}" type="sibTrans" cxnId="{45A9E409-E878-48F1-BA6A-D5A6A3507984}">
      <dgm:prSet/>
      <dgm:spPr/>
      <dgm:t>
        <a:bodyPr rtlCol="0"/>
        <a:lstStyle/>
        <a:p>
          <a:pPr rtl="0"/>
          <a:endParaRPr lang="fr-FR" noProof="0" dirty="0"/>
        </a:p>
      </dgm:t>
    </dgm:pt>
    <dgm:pt modelId="{5DA95C0A-A1DC-413D-BDF4-CBAD197E4673}">
      <dgm:prSet/>
      <dgm:spPr/>
      <dgm:t>
        <a:bodyPr rtlCol="0"/>
        <a:lstStyle/>
        <a:p>
          <a:pPr algn="ctr" rtl="0"/>
          <a:r>
            <a:rPr lang="fr-FR" noProof="0" dirty="0"/>
            <a:t>314   Femmes</a:t>
          </a:r>
        </a:p>
      </dgm:t>
    </dgm:pt>
    <dgm:pt modelId="{3748892B-82BA-4A37-91DD-273EFF4A20F1}" type="parTrans" cxnId="{DE33BA09-F231-4377-A2F2-B2D22FF15755}">
      <dgm:prSet/>
      <dgm:spPr/>
      <dgm:t>
        <a:bodyPr rtlCol="0"/>
        <a:lstStyle/>
        <a:p>
          <a:pPr rtl="0"/>
          <a:endParaRPr lang="fr-FR" noProof="0" dirty="0"/>
        </a:p>
      </dgm:t>
    </dgm:pt>
    <dgm:pt modelId="{C1ABFCFD-878B-4AAF-BB24-024750031560}" type="sibTrans" cxnId="{DE33BA09-F231-4377-A2F2-B2D22FF15755}">
      <dgm:prSet/>
      <dgm:spPr/>
      <dgm:t>
        <a:bodyPr rtlCol="0"/>
        <a:lstStyle/>
        <a:p>
          <a:pPr rtl="0"/>
          <a:endParaRPr lang="fr-FR" noProof="0" dirty="0"/>
        </a:p>
      </dgm:t>
    </dgm:pt>
    <dgm:pt modelId="{6586A170-8336-49FE-9FF0-D4AC77D95B19}">
      <dgm:prSet/>
      <dgm:spPr/>
      <dgm:t>
        <a:bodyPr rtlCol="0"/>
        <a:lstStyle/>
        <a:p>
          <a:pPr rtl="0"/>
          <a:r>
            <a:rPr lang="fr-FR" noProof="0" dirty="0"/>
            <a:t>184 en 2</a:t>
          </a:r>
          <a:r>
            <a:rPr lang="fr-FR" baseline="30000" noProof="0" dirty="0"/>
            <a:t>nd</a:t>
          </a:r>
          <a:r>
            <a:rPr lang="fr-FR" noProof="0" dirty="0"/>
            <a:t> Classes</a:t>
          </a:r>
        </a:p>
      </dgm:t>
    </dgm:pt>
    <dgm:pt modelId="{68734F2A-B49D-470B-94E9-B55A13F7CF60}" type="parTrans" cxnId="{BC3B057F-729F-4C56-8E95-4D5C509710E2}">
      <dgm:prSet/>
      <dgm:spPr/>
      <dgm:t>
        <a:bodyPr rtlCol="0"/>
        <a:lstStyle/>
        <a:p>
          <a:pPr rtl="0"/>
          <a:endParaRPr lang="fr-FR" noProof="0" dirty="0"/>
        </a:p>
      </dgm:t>
    </dgm:pt>
    <dgm:pt modelId="{1E292716-B605-472A-A7AF-6DC7AE4CE6CD}" type="sibTrans" cxnId="{BC3B057F-729F-4C56-8E95-4D5C509710E2}">
      <dgm:prSet/>
      <dgm:spPr/>
      <dgm:t>
        <a:bodyPr rtlCol="0"/>
        <a:lstStyle/>
        <a:p>
          <a:pPr rtl="0"/>
          <a:endParaRPr lang="fr-FR" noProof="0" dirty="0"/>
        </a:p>
      </dgm:t>
    </dgm:pt>
    <dgm:pt modelId="{ADF04087-618C-4072-83C4-24559DCCD84E}">
      <dgm:prSet/>
      <dgm:spPr/>
      <dgm:t>
        <a:bodyPr rtlCol="0"/>
        <a:lstStyle/>
        <a:p>
          <a:pPr rtl="0"/>
          <a:r>
            <a:rPr lang="fr-FR" noProof="0" dirty="0"/>
            <a:t>491 en 3éme Classes</a:t>
          </a:r>
        </a:p>
      </dgm:t>
    </dgm:pt>
    <dgm:pt modelId="{14CE9D03-CDE1-418B-BD11-1ECF48230707}" type="parTrans" cxnId="{0E0B12E0-EA38-46BD-800B-E5CA096C2FA6}">
      <dgm:prSet/>
      <dgm:spPr/>
      <dgm:t>
        <a:bodyPr/>
        <a:lstStyle/>
        <a:p>
          <a:endParaRPr lang="fr-FR"/>
        </a:p>
      </dgm:t>
    </dgm:pt>
    <dgm:pt modelId="{F3919A4B-A7E2-4336-9FBD-F87776F990E5}" type="sibTrans" cxnId="{0E0B12E0-EA38-46BD-800B-E5CA096C2FA6}">
      <dgm:prSet/>
      <dgm:spPr/>
      <dgm:t>
        <a:bodyPr/>
        <a:lstStyle/>
        <a:p>
          <a:endParaRPr lang="fr-FR"/>
        </a:p>
      </dgm:t>
    </dgm:pt>
    <dgm:pt modelId="{FDEAF898-AF62-419E-9B15-AB5EC1BC97F9}">
      <dgm:prSet/>
      <dgm:spPr/>
      <dgm:t>
        <a:bodyPr rtlCol="0"/>
        <a:lstStyle/>
        <a:p>
          <a:pPr rtl="0"/>
          <a:r>
            <a:rPr lang="fr-FR" noProof="0" dirty="0"/>
            <a:t>216 en 1</a:t>
          </a:r>
          <a:r>
            <a:rPr lang="fr-FR" baseline="30000" noProof="0" dirty="0"/>
            <a:t>er</a:t>
          </a:r>
          <a:r>
            <a:rPr lang="fr-FR" noProof="0" dirty="0"/>
            <a:t> Classes</a:t>
          </a:r>
        </a:p>
      </dgm:t>
    </dgm:pt>
    <dgm:pt modelId="{20B5EC7E-E611-45BE-A495-7A9FC04993D8}" type="parTrans" cxnId="{2EC02773-A1B8-4048-9510-2D266406C27C}">
      <dgm:prSet/>
      <dgm:spPr/>
      <dgm:t>
        <a:bodyPr/>
        <a:lstStyle/>
        <a:p>
          <a:endParaRPr lang="fr-FR"/>
        </a:p>
      </dgm:t>
    </dgm:pt>
    <dgm:pt modelId="{9D57BA3C-A639-4809-84B4-FCEB5B7B52F3}" type="sibTrans" cxnId="{2EC02773-A1B8-4048-9510-2D266406C27C}">
      <dgm:prSet/>
      <dgm:spPr/>
      <dgm:t>
        <a:bodyPr/>
        <a:lstStyle/>
        <a:p>
          <a:endParaRPr lang="fr-FR"/>
        </a:p>
      </dgm:t>
    </dgm:pt>
    <dgm:pt modelId="{D5321019-D6BD-4FCC-AFA8-65CFD4F5200F}" type="pres">
      <dgm:prSet presAssocID="{407ABB1E-CB69-44E5-8079-DB7F5955D926}" presName="Name0" presStyleCnt="0">
        <dgm:presLayoutVars>
          <dgm:dir/>
          <dgm:resizeHandles val="exact"/>
        </dgm:presLayoutVars>
      </dgm:prSet>
      <dgm:spPr/>
    </dgm:pt>
    <dgm:pt modelId="{81EEB4DD-F520-467E-8D99-FB6CA375F505}" type="pres">
      <dgm:prSet presAssocID="{611E47AF-C61B-4BA4-844A-26AB3FDEEF30}" presName="node" presStyleLbl="node1" presStyleIdx="0" presStyleCnt="6">
        <dgm:presLayoutVars>
          <dgm:bulletEnabled val="1"/>
        </dgm:presLayoutVars>
      </dgm:prSet>
      <dgm:spPr/>
    </dgm:pt>
    <dgm:pt modelId="{EBC20E0E-AA6D-4D13-ADF2-808B50F34A8F}" type="pres">
      <dgm:prSet presAssocID="{8C1C84A3-A40E-46BD-8673-066A3E806E00}" presName="sibTrans" presStyleLbl="sibTrans2D1" presStyleIdx="0" presStyleCnt="5"/>
      <dgm:spPr/>
    </dgm:pt>
    <dgm:pt modelId="{858581B5-CB9D-44C7-AD7D-B4FB5DCD45EA}" type="pres">
      <dgm:prSet presAssocID="{8C1C84A3-A40E-46BD-8673-066A3E806E00}" presName="connectorText" presStyleLbl="sibTrans2D1" presStyleIdx="0" presStyleCnt="5"/>
      <dgm:spPr/>
    </dgm:pt>
    <dgm:pt modelId="{04ACBF28-185D-4779-8496-6A9998A38C1F}" type="pres">
      <dgm:prSet presAssocID="{1D42E346-F6FB-4880-9769-ADD02C578B5F}" presName="node" presStyleLbl="node1" presStyleIdx="1" presStyleCnt="6">
        <dgm:presLayoutVars>
          <dgm:bulletEnabled val="1"/>
        </dgm:presLayoutVars>
      </dgm:prSet>
      <dgm:spPr/>
    </dgm:pt>
    <dgm:pt modelId="{69E8FFB2-1DF8-459E-83B2-297F4C25DADB}" type="pres">
      <dgm:prSet presAssocID="{5E2EB3DE-59D3-4DA7-B4C7-BF4D2242D456}" presName="sibTrans" presStyleLbl="sibTrans2D1" presStyleIdx="1" presStyleCnt="5"/>
      <dgm:spPr/>
    </dgm:pt>
    <dgm:pt modelId="{7B678FB2-511B-4DFE-BB21-BF2F3CB25E17}" type="pres">
      <dgm:prSet presAssocID="{5E2EB3DE-59D3-4DA7-B4C7-BF4D2242D456}" presName="connectorText" presStyleLbl="sibTrans2D1" presStyleIdx="1" presStyleCnt="5"/>
      <dgm:spPr/>
    </dgm:pt>
    <dgm:pt modelId="{D8F61B3D-436B-4A84-9B7A-CFBDDB283B41}" type="pres">
      <dgm:prSet presAssocID="{5DA95C0A-A1DC-413D-BDF4-CBAD197E4673}" presName="node" presStyleLbl="node1" presStyleIdx="2" presStyleCnt="6">
        <dgm:presLayoutVars>
          <dgm:bulletEnabled val="1"/>
        </dgm:presLayoutVars>
      </dgm:prSet>
      <dgm:spPr/>
    </dgm:pt>
    <dgm:pt modelId="{47BA3274-63A9-4D93-BEAB-207B1B798150}" type="pres">
      <dgm:prSet presAssocID="{C1ABFCFD-878B-4AAF-BB24-024750031560}" presName="sibTrans" presStyleLbl="sibTrans2D1" presStyleIdx="2" presStyleCnt="5"/>
      <dgm:spPr/>
    </dgm:pt>
    <dgm:pt modelId="{3199A5B4-03EC-4375-BE13-1EA3A0F48B0E}" type="pres">
      <dgm:prSet presAssocID="{C1ABFCFD-878B-4AAF-BB24-024750031560}" presName="connectorText" presStyleLbl="sibTrans2D1" presStyleIdx="2" presStyleCnt="5"/>
      <dgm:spPr/>
    </dgm:pt>
    <dgm:pt modelId="{79013548-1D1E-46A0-8D20-9C94CCA1DAD5}" type="pres">
      <dgm:prSet presAssocID="{ADF04087-618C-4072-83C4-24559DCCD84E}" presName="node" presStyleLbl="node1" presStyleIdx="3" presStyleCnt="6">
        <dgm:presLayoutVars>
          <dgm:bulletEnabled val="1"/>
        </dgm:presLayoutVars>
      </dgm:prSet>
      <dgm:spPr/>
    </dgm:pt>
    <dgm:pt modelId="{C36C077A-5538-49EC-984F-785F6FE225D4}" type="pres">
      <dgm:prSet presAssocID="{F3919A4B-A7E2-4336-9FBD-F87776F990E5}" presName="sibTrans" presStyleLbl="sibTrans2D1" presStyleIdx="3" presStyleCnt="5"/>
      <dgm:spPr/>
    </dgm:pt>
    <dgm:pt modelId="{578C046A-B4B4-4DE8-9F0D-B20079170B38}" type="pres">
      <dgm:prSet presAssocID="{F3919A4B-A7E2-4336-9FBD-F87776F990E5}" presName="connectorText" presStyleLbl="sibTrans2D1" presStyleIdx="3" presStyleCnt="5"/>
      <dgm:spPr/>
    </dgm:pt>
    <dgm:pt modelId="{8E673097-EF3C-4334-A664-92EB2C28272B}" type="pres">
      <dgm:prSet presAssocID="{6586A170-8336-49FE-9FF0-D4AC77D95B19}" presName="node" presStyleLbl="node1" presStyleIdx="4" presStyleCnt="6">
        <dgm:presLayoutVars>
          <dgm:bulletEnabled val="1"/>
        </dgm:presLayoutVars>
      </dgm:prSet>
      <dgm:spPr/>
    </dgm:pt>
    <dgm:pt modelId="{DFE0B3C5-EAE1-4476-9BE6-A617122CF8E0}" type="pres">
      <dgm:prSet presAssocID="{1E292716-B605-472A-A7AF-6DC7AE4CE6CD}" presName="sibTrans" presStyleLbl="sibTrans2D1" presStyleIdx="4" presStyleCnt="5"/>
      <dgm:spPr/>
    </dgm:pt>
    <dgm:pt modelId="{3EB16760-662B-4295-9C03-C50BF2AEA2E1}" type="pres">
      <dgm:prSet presAssocID="{1E292716-B605-472A-A7AF-6DC7AE4CE6CD}" presName="connectorText" presStyleLbl="sibTrans2D1" presStyleIdx="4" presStyleCnt="5"/>
      <dgm:spPr/>
    </dgm:pt>
    <dgm:pt modelId="{48FC35FD-1D34-41BB-9C2D-03D042703409}" type="pres">
      <dgm:prSet presAssocID="{FDEAF898-AF62-419E-9B15-AB5EC1BC97F9}" presName="node" presStyleLbl="node1" presStyleIdx="5" presStyleCnt="6">
        <dgm:presLayoutVars>
          <dgm:bulletEnabled val="1"/>
        </dgm:presLayoutVars>
      </dgm:prSet>
      <dgm:spPr/>
    </dgm:pt>
  </dgm:ptLst>
  <dgm:cxnLst>
    <dgm:cxn modelId="{708C5409-386B-45C2-9E88-B2F75ACBBC12}" type="presOf" srcId="{F3919A4B-A7E2-4336-9FBD-F87776F990E5}" destId="{C36C077A-5538-49EC-984F-785F6FE225D4}" srcOrd="0" destOrd="0" presId="urn:microsoft.com/office/officeart/2005/8/layout/process1"/>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9063F314-5E53-42B3-BEA8-C122B82ADD4F}" type="presOf" srcId="{F3919A4B-A7E2-4336-9FBD-F87776F990E5}" destId="{578C046A-B4B4-4DE8-9F0D-B20079170B38}" srcOrd="1" destOrd="0" presId="urn:microsoft.com/office/officeart/2005/8/layout/process1"/>
    <dgm:cxn modelId="{7D9E091B-9901-46C2-B2EF-DA06E708A0E3}" type="presOf" srcId="{5E2EB3DE-59D3-4DA7-B4C7-BF4D2242D456}" destId="{69E8FFB2-1DF8-459E-83B2-297F4C25DADB}" srcOrd="0" destOrd="0" presId="urn:microsoft.com/office/officeart/2005/8/layout/process1"/>
    <dgm:cxn modelId="{CDF98C35-5D73-42C6-A69B-79865F9C4D99}" type="presOf" srcId="{407ABB1E-CB69-44E5-8079-DB7F5955D926}" destId="{D5321019-D6BD-4FCC-AFA8-65CFD4F5200F}" srcOrd="0" destOrd="0" presId="urn:microsoft.com/office/officeart/2005/8/layout/process1"/>
    <dgm:cxn modelId="{0B296C60-D89F-4254-8EF1-B06FFCFA4B80}" type="presOf" srcId="{C1ABFCFD-878B-4AAF-BB24-024750031560}" destId="{47BA3274-63A9-4D93-BEAB-207B1B798150}" srcOrd="0" destOrd="0" presId="urn:microsoft.com/office/officeart/2005/8/layout/process1"/>
    <dgm:cxn modelId="{923D6347-C8A9-4964-A676-0D51C0FFD24F}" type="presOf" srcId="{1E292716-B605-472A-A7AF-6DC7AE4CE6CD}" destId="{3EB16760-662B-4295-9C03-C50BF2AEA2E1}" srcOrd="1" destOrd="0" presId="urn:microsoft.com/office/officeart/2005/8/layout/process1"/>
    <dgm:cxn modelId="{DB5FD371-5832-4CF1-BCF0-257A4E8968AB}" type="presOf" srcId="{8C1C84A3-A40E-46BD-8673-066A3E806E00}" destId="{EBC20E0E-AA6D-4D13-ADF2-808B50F34A8F}" srcOrd="0" destOrd="0" presId="urn:microsoft.com/office/officeart/2005/8/layout/process1"/>
    <dgm:cxn modelId="{AF509572-FB0D-46BB-B9B3-8E5EAB46473C}" type="presOf" srcId="{5E2EB3DE-59D3-4DA7-B4C7-BF4D2242D456}" destId="{7B678FB2-511B-4DFE-BB21-BF2F3CB25E17}" srcOrd="1" destOrd="0" presId="urn:microsoft.com/office/officeart/2005/8/layout/process1"/>
    <dgm:cxn modelId="{2EC02773-A1B8-4048-9510-2D266406C27C}" srcId="{407ABB1E-CB69-44E5-8079-DB7F5955D926}" destId="{FDEAF898-AF62-419E-9B15-AB5EC1BC97F9}" srcOrd="5" destOrd="0" parTransId="{20B5EC7E-E611-45BE-A495-7A9FC04993D8}" sibTransId="{9D57BA3C-A639-4809-84B4-FCEB5B7B52F3}"/>
    <dgm:cxn modelId="{9BB44759-9574-4F92-AE90-661375CDE9CD}" type="presOf" srcId="{6586A170-8336-49FE-9FF0-D4AC77D95B19}" destId="{8E673097-EF3C-4334-A664-92EB2C28272B}" srcOrd="0" destOrd="0" presId="urn:microsoft.com/office/officeart/2005/8/layout/process1"/>
    <dgm:cxn modelId="{BC3B057F-729F-4C56-8E95-4D5C509710E2}" srcId="{407ABB1E-CB69-44E5-8079-DB7F5955D926}" destId="{6586A170-8336-49FE-9FF0-D4AC77D95B19}" srcOrd="4" destOrd="0" parTransId="{68734F2A-B49D-470B-94E9-B55A13F7CF60}" sibTransId="{1E292716-B605-472A-A7AF-6DC7AE4CE6CD}"/>
    <dgm:cxn modelId="{055CA6BD-CA56-4BA7-B4BF-681D5DD86963}" type="presOf" srcId="{1D42E346-F6FB-4880-9769-ADD02C578B5F}" destId="{04ACBF28-185D-4779-8496-6A9998A38C1F}" srcOrd="0" destOrd="0" presId="urn:microsoft.com/office/officeart/2005/8/layout/process1"/>
    <dgm:cxn modelId="{07BA99CD-B160-4231-BCF7-29F20F6EE279}" type="presOf" srcId="{8C1C84A3-A40E-46BD-8673-066A3E806E00}" destId="{858581B5-CB9D-44C7-AD7D-B4FB5DCD45EA}" srcOrd="1" destOrd="0" presId="urn:microsoft.com/office/officeart/2005/8/layout/process1"/>
    <dgm:cxn modelId="{D0CEDCCE-7A05-43B1-874A-FFE93621EE94}" type="presOf" srcId="{ADF04087-618C-4072-83C4-24559DCCD84E}" destId="{79013548-1D1E-46A0-8D20-9C94CCA1DAD5}" srcOrd="0" destOrd="0" presId="urn:microsoft.com/office/officeart/2005/8/layout/process1"/>
    <dgm:cxn modelId="{669647D3-0D97-468F-BF8A-A13FEEF9ED66}" type="presOf" srcId="{611E47AF-C61B-4BA4-844A-26AB3FDEEF30}" destId="{81EEB4DD-F520-467E-8D99-FB6CA375F505}" srcOrd="0" destOrd="0" presId="urn:microsoft.com/office/officeart/2005/8/layout/process1"/>
    <dgm:cxn modelId="{19564FD3-9555-4ACF-8413-DBE46FCAB590}" srcId="{407ABB1E-CB69-44E5-8079-DB7F5955D926}" destId="{611E47AF-C61B-4BA4-844A-26AB3FDEEF30}" srcOrd="0" destOrd="0" parTransId="{687DC825-000F-4F8F-9621-019450C2E1B4}" sibTransId="{8C1C84A3-A40E-46BD-8673-066A3E806E00}"/>
    <dgm:cxn modelId="{0E0B12E0-EA38-46BD-800B-E5CA096C2FA6}" srcId="{407ABB1E-CB69-44E5-8079-DB7F5955D926}" destId="{ADF04087-618C-4072-83C4-24559DCCD84E}" srcOrd="3" destOrd="0" parTransId="{14CE9D03-CDE1-418B-BD11-1ECF48230707}" sibTransId="{F3919A4B-A7E2-4336-9FBD-F87776F990E5}"/>
    <dgm:cxn modelId="{989C90EE-6387-49EE-A78A-88CAE81CDF3A}" type="presOf" srcId="{C1ABFCFD-878B-4AAF-BB24-024750031560}" destId="{3199A5B4-03EC-4375-BE13-1EA3A0F48B0E}" srcOrd="1" destOrd="0" presId="urn:microsoft.com/office/officeart/2005/8/layout/process1"/>
    <dgm:cxn modelId="{1F19A8F2-32A6-4655-B8E2-25B2BF46186F}" type="presOf" srcId="{FDEAF898-AF62-419E-9B15-AB5EC1BC97F9}" destId="{48FC35FD-1D34-41BB-9C2D-03D042703409}" srcOrd="0" destOrd="0" presId="urn:microsoft.com/office/officeart/2005/8/layout/process1"/>
    <dgm:cxn modelId="{E929A2FA-375A-4740-AF4F-462647DB4C6D}" type="presOf" srcId="{5DA95C0A-A1DC-413D-BDF4-CBAD197E4673}" destId="{D8F61B3D-436B-4A84-9B7A-CFBDDB283B41}" srcOrd="0" destOrd="0" presId="urn:microsoft.com/office/officeart/2005/8/layout/process1"/>
    <dgm:cxn modelId="{3B99DAFA-E0D7-47BD-B55D-ED7A0BE6AE88}" type="presOf" srcId="{1E292716-B605-472A-A7AF-6DC7AE4CE6CD}" destId="{DFE0B3C5-EAE1-4476-9BE6-A617122CF8E0}" srcOrd="0" destOrd="0" presId="urn:microsoft.com/office/officeart/2005/8/layout/process1"/>
    <dgm:cxn modelId="{27084BBC-ECC9-4C48-B0D7-CF9754A72E07}" type="presParOf" srcId="{D5321019-D6BD-4FCC-AFA8-65CFD4F5200F}" destId="{81EEB4DD-F520-467E-8D99-FB6CA375F505}" srcOrd="0" destOrd="0" presId="urn:microsoft.com/office/officeart/2005/8/layout/process1"/>
    <dgm:cxn modelId="{9A4A3E74-CAB3-49E0-8C07-A95A23A9701F}" type="presParOf" srcId="{D5321019-D6BD-4FCC-AFA8-65CFD4F5200F}" destId="{EBC20E0E-AA6D-4D13-ADF2-808B50F34A8F}" srcOrd="1" destOrd="0" presId="urn:microsoft.com/office/officeart/2005/8/layout/process1"/>
    <dgm:cxn modelId="{A5496C75-08CE-498A-AB15-50AAD47BD59D}" type="presParOf" srcId="{EBC20E0E-AA6D-4D13-ADF2-808B50F34A8F}" destId="{858581B5-CB9D-44C7-AD7D-B4FB5DCD45EA}" srcOrd="0" destOrd="0" presId="urn:microsoft.com/office/officeart/2005/8/layout/process1"/>
    <dgm:cxn modelId="{37B7D686-9888-4FBA-A75C-D4B9476014DF}" type="presParOf" srcId="{D5321019-D6BD-4FCC-AFA8-65CFD4F5200F}" destId="{04ACBF28-185D-4779-8496-6A9998A38C1F}" srcOrd="2" destOrd="0" presId="urn:microsoft.com/office/officeart/2005/8/layout/process1"/>
    <dgm:cxn modelId="{2292B5A3-1DAC-4DA0-B51A-FCC52B76716A}" type="presParOf" srcId="{D5321019-D6BD-4FCC-AFA8-65CFD4F5200F}" destId="{69E8FFB2-1DF8-459E-83B2-297F4C25DADB}" srcOrd="3" destOrd="0" presId="urn:microsoft.com/office/officeart/2005/8/layout/process1"/>
    <dgm:cxn modelId="{1A616259-7C84-47C8-BB03-BF7D4183BA31}" type="presParOf" srcId="{69E8FFB2-1DF8-459E-83B2-297F4C25DADB}" destId="{7B678FB2-511B-4DFE-BB21-BF2F3CB25E17}" srcOrd="0" destOrd="0" presId="urn:microsoft.com/office/officeart/2005/8/layout/process1"/>
    <dgm:cxn modelId="{6DB4DBE8-E708-449A-97FF-2D69E9542D7A}" type="presParOf" srcId="{D5321019-D6BD-4FCC-AFA8-65CFD4F5200F}" destId="{D8F61B3D-436B-4A84-9B7A-CFBDDB283B41}" srcOrd="4" destOrd="0" presId="urn:microsoft.com/office/officeart/2005/8/layout/process1"/>
    <dgm:cxn modelId="{B0A57226-DC90-49CB-9CF5-AAE879785D1F}" type="presParOf" srcId="{D5321019-D6BD-4FCC-AFA8-65CFD4F5200F}" destId="{47BA3274-63A9-4D93-BEAB-207B1B798150}" srcOrd="5" destOrd="0" presId="urn:microsoft.com/office/officeart/2005/8/layout/process1"/>
    <dgm:cxn modelId="{4D4EC496-6C51-4A9D-8DF0-25BFBBFA0EB3}" type="presParOf" srcId="{47BA3274-63A9-4D93-BEAB-207B1B798150}" destId="{3199A5B4-03EC-4375-BE13-1EA3A0F48B0E}" srcOrd="0" destOrd="0" presId="urn:microsoft.com/office/officeart/2005/8/layout/process1"/>
    <dgm:cxn modelId="{058E7DCA-3BBF-404F-B600-7B245C3294E2}" type="presParOf" srcId="{D5321019-D6BD-4FCC-AFA8-65CFD4F5200F}" destId="{79013548-1D1E-46A0-8D20-9C94CCA1DAD5}" srcOrd="6" destOrd="0" presId="urn:microsoft.com/office/officeart/2005/8/layout/process1"/>
    <dgm:cxn modelId="{723EC23E-BAA6-4F21-8B6F-48CBF7EDF5FC}" type="presParOf" srcId="{D5321019-D6BD-4FCC-AFA8-65CFD4F5200F}" destId="{C36C077A-5538-49EC-984F-785F6FE225D4}" srcOrd="7" destOrd="0" presId="urn:microsoft.com/office/officeart/2005/8/layout/process1"/>
    <dgm:cxn modelId="{D8287273-889B-4652-A38A-B87F723DAAAA}" type="presParOf" srcId="{C36C077A-5538-49EC-984F-785F6FE225D4}" destId="{578C046A-B4B4-4DE8-9F0D-B20079170B38}" srcOrd="0" destOrd="0" presId="urn:microsoft.com/office/officeart/2005/8/layout/process1"/>
    <dgm:cxn modelId="{9D3626B2-A1ED-48EC-B193-0789C94CAEEE}" type="presParOf" srcId="{D5321019-D6BD-4FCC-AFA8-65CFD4F5200F}" destId="{8E673097-EF3C-4334-A664-92EB2C28272B}" srcOrd="8" destOrd="0" presId="urn:microsoft.com/office/officeart/2005/8/layout/process1"/>
    <dgm:cxn modelId="{3F8607EC-76A7-4461-BFF1-00F90AD7E7B3}" type="presParOf" srcId="{D5321019-D6BD-4FCC-AFA8-65CFD4F5200F}" destId="{DFE0B3C5-EAE1-4476-9BE6-A617122CF8E0}" srcOrd="9" destOrd="0" presId="urn:microsoft.com/office/officeart/2005/8/layout/process1"/>
    <dgm:cxn modelId="{5A90FFB5-4D5D-4E27-8AC6-279634FA0561}" type="presParOf" srcId="{DFE0B3C5-EAE1-4476-9BE6-A617122CF8E0}" destId="{3EB16760-662B-4295-9C03-C50BF2AEA2E1}" srcOrd="0" destOrd="0" presId="urn:microsoft.com/office/officeart/2005/8/layout/process1"/>
    <dgm:cxn modelId="{EA66BE16-0FBF-4235-9333-C09065367E06}" type="presParOf" srcId="{D5321019-D6BD-4FCC-AFA8-65CFD4F5200F}" destId="{48FC35FD-1D34-41BB-9C2D-03D042703409}" srcOrd="10"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C07E97-4600-4D03-B9BD-8CBB1429A8A4}">
      <dsp:nvSpPr>
        <dsp:cNvPr id="0" name=""/>
        <dsp:cNvSpPr/>
      </dsp:nvSpPr>
      <dsp:spPr>
        <a:xfrm rot="16200000">
          <a:off x="454501" y="2043271"/>
          <a:ext cx="492760" cy="841057"/>
        </a:xfrm>
        <a:prstGeom prst="round2SameRect">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Introduction</a:t>
          </a:r>
        </a:p>
      </dsp:txBody>
      <dsp:txXfrm rot="5400000">
        <a:off x="304408" y="2241475"/>
        <a:ext cx="817002" cy="444650"/>
      </dsp:txXfrm>
    </dsp:sp>
    <dsp:sp modelId="{C92A5158-5CA8-48E7-AE89-D724D927F280}">
      <dsp:nvSpPr>
        <dsp:cNvPr id="0" name=""/>
        <dsp:cNvSpPr/>
      </dsp:nvSpPr>
      <dsp:spPr>
        <a:xfrm>
          <a:off x="0" y="0"/>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a:t>On essayera de ne pas </a:t>
          </a:r>
          <a:r>
            <a:rPr lang="fr-FR" sz="1100" kern="1200" noProof="0" dirty="0" err="1"/>
            <a:t>spoile</a:t>
          </a:r>
          <a:r>
            <a:rPr lang="fr-FR" sz="1100" kern="1200" noProof="0" dirty="0"/>
            <a:t> la fin</a:t>
          </a:r>
        </a:p>
      </dsp:txBody>
      <dsp:txXfrm>
        <a:off x="0" y="0"/>
        <a:ext cx="1401762" cy="1724660"/>
      </dsp:txXfrm>
    </dsp:sp>
    <dsp:sp modelId="{B394A009-EA88-4A3D-AB16-8FED72B9C989}">
      <dsp:nvSpPr>
        <dsp:cNvPr id="0" name=""/>
        <dsp:cNvSpPr/>
      </dsp:nvSpPr>
      <dsp:spPr>
        <a:xfrm>
          <a:off x="700881" y="1823211"/>
          <a:ext cx="0" cy="394208"/>
        </a:xfrm>
        <a:prstGeom prst="line">
          <a:avLst/>
        </a:prstGeom>
        <a:noFill/>
        <a:ln w="6350" cap="flat" cmpd="sng" algn="ctr">
          <a:solidFill>
            <a:schemeClr val="accent2">
              <a:hueOff val="0"/>
              <a:satOff val="0"/>
              <a:lumOff val="0"/>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E252AFBA-CFBC-4AA6-82C7-C7221C29AAFE}">
      <dsp:nvSpPr>
        <dsp:cNvPr id="0" name=""/>
        <dsp:cNvSpPr/>
      </dsp:nvSpPr>
      <dsp:spPr>
        <a:xfrm>
          <a:off x="651605" y="1724659"/>
          <a:ext cx="98552" cy="98552"/>
        </a:xfrm>
        <a:prstGeom prst="ellipse">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05DF0148-0982-4E09-BE31-85605EC65C16}">
      <dsp:nvSpPr>
        <dsp:cNvPr id="0" name=""/>
        <dsp:cNvSpPr/>
      </dsp:nvSpPr>
      <dsp:spPr>
        <a:xfrm>
          <a:off x="1121409" y="2217419"/>
          <a:ext cx="841057" cy="492760"/>
        </a:xfrm>
        <a:prstGeom prst="rect">
          <a:avLst/>
        </a:prstGeom>
        <a:solidFill>
          <a:schemeClr val="accent2">
            <a:hueOff val="-2070378"/>
            <a:satOff val="9172"/>
            <a:lumOff val="-3373"/>
            <a:alphaOff val="0"/>
          </a:schemeClr>
        </a:solidFill>
        <a:ln w="6350" cap="flat" cmpd="sng" algn="ctr">
          <a:solidFill>
            <a:schemeClr val="accent2">
              <a:hueOff val="-2070378"/>
              <a:satOff val="9172"/>
              <a:lumOff val="-3373"/>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err="1"/>
            <a:t>Tita</a:t>
          </a:r>
          <a:r>
            <a:rPr lang="fr-FR" sz="1100" kern="1200" noProof="0" dirty="0"/>
            <a:t> power </a:t>
          </a:r>
          <a:r>
            <a:rPr lang="fr-FR" sz="1100" kern="1200" noProof="0" dirty="0" err="1"/>
            <a:t>viz</a:t>
          </a:r>
          <a:endParaRPr lang="fr-FR" sz="1100" kern="1200" noProof="0" dirty="0"/>
        </a:p>
      </dsp:txBody>
      <dsp:txXfrm>
        <a:off x="1121409" y="2217419"/>
        <a:ext cx="841057" cy="492760"/>
      </dsp:txXfrm>
    </dsp:sp>
    <dsp:sp modelId="{E7BADB6E-6D9E-467A-9675-783204473889}">
      <dsp:nvSpPr>
        <dsp:cNvPr id="0" name=""/>
        <dsp:cNvSpPr/>
      </dsp:nvSpPr>
      <dsp:spPr>
        <a:xfrm>
          <a:off x="841057" y="3202939"/>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a:t>Petite Dataviz avec des graphique c’est plus beau</a:t>
          </a:r>
        </a:p>
      </dsp:txBody>
      <dsp:txXfrm>
        <a:off x="841057" y="3202939"/>
        <a:ext cx="1401762" cy="1724660"/>
      </dsp:txXfrm>
    </dsp:sp>
    <dsp:sp modelId="{CB39EC28-6B8E-43F8-B67A-F3A74EC6EB56}">
      <dsp:nvSpPr>
        <dsp:cNvPr id="0" name=""/>
        <dsp:cNvSpPr/>
      </dsp:nvSpPr>
      <dsp:spPr>
        <a:xfrm>
          <a:off x="1541938" y="2710179"/>
          <a:ext cx="0" cy="394208"/>
        </a:xfrm>
        <a:prstGeom prst="line">
          <a:avLst/>
        </a:prstGeom>
        <a:noFill/>
        <a:ln w="6350" cap="flat" cmpd="sng" algn="ctr">
          <a:solidFill>
            <a:schemeClr val="accent2">
              <a:hueOff val="-2070378"/>
              <a:satOff val="9172"/>
              <a:lumOff val="-3373"/>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405743C9-CB32-44B7-919A-B4E96DC49C64}">
      <dsp:nvSpPr>
        <dsp:cNvPr id="0" name=""/>
        <dsp:cNvSpPr/>
      </dsp:nvSpPr>
      <dsp:spPr>
        <a:xfrm>
          <a:off x="1492662" y="3104387"/>
          <a:ext cx="98552" cy="98552"/>
        </a:xfrm>
        <a:prstGeom prst="ellipse">
          <a:avLst/>
        </a:prstGeom>
        <a:solidFill>
          <a:schemeClr val="accent2">
            <a:hueOff val="-2070378"/>
            <a:satOff val="9172"/>
            <a:lumOff val="-3373"/>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8D773160-09FB-488F-9480-F5B6D12C9C76}">
      <dsp:nvSpPr>
        <dsp:cNvPr id="0" name=""/>
        <dsp:cNvSpPr/>
      </dsp:nvSpPr>
      <dsp:spPr>
        <a:xfrm>
          <a:off x="1962467" y="2217419"/>
          <a:ext cx="841057" cy="492760"/>
        </a:xfrm>
        <a:prstGeom prst="rect">
          <a:avLst/>
        </a:prstGeom>
        <a:solidFill>
          <a:schemeClr val="accent2">
            <a:hueOff val="-4140755"/>
            <a:satOff val="18344"/>
            <a:lumOff val="-6746"/>
            <a:alphaOff val="0"/>
          </a:schemeClr>
        </a:solidFill>
        <a:ln w="6350" cap="flat" cmpd="sng" algn="ctr">
          <a:solidFill>
            <a:schemeClr val="accent2">
              <a:hueOff val="-4140755"/>
              <a:satOff val="18344"/>
              <a:lumOff val="-6746"/>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Linéaire ou …</a:t>
          </a:r>
        </a:p>
      </dsp:txBody>
      <dsp:txXfrm>
        <a:off x="1962467" y="2217419"/>
        <a:ext cx="841057" cy="492760"/>
      </dsp:txXfrm>
    </dsp:sp>
    <dsp:sp modelId="{EA67225F-A8F7-42F2-A419-E7E0ABD1D482}">
      <dsp:nvSpPr>
        <dsp:cNvPr id="0" name=""/>
        <dsp:cNvSpPr/>
      </dsp:nvSpPr>
      <dsp:spPr>
        <a:xfrm>
          <a:off x="1682115" y="0"/>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a:t>Test Régression linéaire</a:t>
          </a:r>
        </a:p>
      </dsp:txBody>
      <dsp:txXfrm>
        <a:off x="1682115" y="0"/>
        <a:ext cx="1401762" cy="1724660"/>
      </dsp:txXfrm>
    </dsp:sp>
    <dsp:sp modelId="{E0ADD0DF-18FE-4902-8615-2AB5C906B9D1}">
      <dsp:nvSpPr>
        <dsp:cNvPr id="0" name=""/>
        <dsp:cNvSpPr/>
      </dsp:nvSpPr>
      <dsp:spPr>
        <a:xfrm>
          <a:off x="2382996" y="1823211"/>
          <a:ext cx="0" cy="394208"/>
        </a:xfrm>
        <a:prstGeom prst="line">
          <a:avLst/>
        </a:prstGeom>
        <a:noFill/>
        <a:ln w="6350" cap="flat" cmpd="sng" algn="ctr">
          <a:solidFill>
            <a:schemeClr val="accent2">
              <a:hueOff val="-4140755"/>
              <a:satOff val="18344"/>
              <a:lumOff val="-6746"/>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5897CDCF-4574-4C80-83DA-311E9BFFBC74}">
      <dsp:nvSpPr>
        <dsp:cNvPr id="0" name=""/>
        <dsp:cNvSpPr/>
      </dsp:nvSpPr>
      <dsp:spPr>
        <a:xfrm>
          <a:off x="2333720" y="1724659"/>
          <a:ext cx="98552" cy="98552"/>
        </a:xfrm>
        <a:prstGeom prst="ellipse">
          <a:avLst/>
        </a:prstGeom>
        <a:solidFill>
          <a:schemeClr val="accent2">
            <a:hueOff val="-4140755"/>
            <a:satOff val="18344"/>
            <a:lumOff val="-6746"/>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109725C7-D043-49B7-BD1A-08B63DAD822F}">
      <dsp:nvSpPr>
        <dsp:cNvPr id="0" name=""/>
        <dsp:cNvSpPr/>
      </dsp:nvSpPr>
      <dsp:spPr>
        <a:xfrm>
          <a:off x="2803525" y="2217419"/>
          <a:ext cx="841057" cy="492760"/>
        </a:xfrm>
        <a:prstGeom prst="rect">
          <a:avLst/>
        </a:prstGeom>
        <a:solidFill>
          <a:schemeClr val="accent2">
            <a:hueOff val="-6211133"/>
            <a:satOff val="27515"/>
            <a:lumOff val="-10118"/>
            <a:alphaOff val="0"/>
          </a:schemeClr>
        </a:solidFill>
        <a:ln w="6350" cap="flat" cmpd="sng" algn="ctr">
          <a:solidFill>
            <a:schemeClr val="accent2">
              <a:hueOff val="-6211133"/>
              <a:satOff val="27515"/>
              <a:lumOff val="-10118"/>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…Logistique</a:t>
          </a:r>
        </a:p>
      </dsp:txBody>
      <dsp:txXfrm>
        <a:off x="2803525" y="2217419"/>
        <a:ext cx="841057" cy="492760"/>
      </dsp:txXfrm>
    </dsp:sp>
    <dsp:sp modelId="{7296B171-EFD4-4E36-8C58-FFF27E2DAE2F}">
      <dsp:nvSpPr>
        <dsp:cNvPr id="0" name=""/>
        <dsp:cNvSpPr/>
      </dsp:nvSpPr>
      <dsp:spPr>
        <a:xfrm>
          <a:off x="2523172" y="3202939"/>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a:t>Test Régression logistique</a:t>
          </a:r>
        </a:p>
      </dsp:txBody>
      <dsp:txXfrm>
        <a:off x="2523172" y="3202939"/>
        <a:ext cx="1401762" cy="1724660"/>
      </dsp:txXfrm>
    </dsp:sp>
    <dsp:sp modelId="{47463188-2BD4-42E6-B5A3-E97043C7DA2E}">
      <dsp:nvSpPr>
        <dsp:cNvPr id="0" name=""/>
        <dsp:cNvSpPr/>
      </dsp:nvSpPr>
      <dsp:spPr>
        <a:xfrm>
          <a:off x="3224053" y="2710179"/>
          <a:ext cx="0" cy="394208"/>
        </a:xfrm>
        <a:prstGeom prst="line">
          <a:avLst/>
        </a:prstGeom>
        <a:noFill/>
        <a:ln w="6350" cap="flat" cmpd="sng" algn="ctr">
          <a:solidFill>
            <a:schemeClr val="accent2">
              <a:hueOff val="-6211133"/>
              <a:satOff val="27515"/>
              <a:lumOff val="-10118"/>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6CE5CE6E-9ADE-4121-84AF-CF4AD6CDB350}">
      <dsp:nvSpPr>
        <dsp:cNvPr id="0" name=""/>
        <dsp:cNvSpPr/>
      </dsp:nvSpPr>
      <dsp:spPr>
        <a:xfrm>
          <a:off x="3174777" y="3104387"/>
          <a:ext cx="98552" cy="98552"/>
        </a:xfrm>
        <a:prstGeom prst="ellipse">
          <a:avLst/>
        </a:prstGeom>
        <a:solidFill>
          <a:schemeClr val="accent2">
            <a:hueOff val="-6211133"/>
            <a:satOff val="27515"/>
            <a:lumOff val="-10118"/>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0D277E28-A922-4B99-B841-8FFFAD7DC155}">
      <dsp:nvSpPr>
        <dsp:cNvPr id="0" name=""/>
        <dsp:cNvSpPr/>
      </dsp:nvSpPr>
      <dsp:spPr>
        <a:xfrm>
          <a:off x="3644582" y="2217419"/>
          <a:ext cx="841057" cy="492760"/>
        </a:xfrm>
        <a:prstGeom prst="rect">
          <a:avLst/>
        </a:prstGeom>
        <a:solidFill>
          <a:schemeClr val="accent2">
            <a:hueOff val="-8281511"/>
            <a:satOff val="36687"/>
            <a:lumOff val="-13491"/>
            <a:alphaOff val="0"/>
          </a:schemeClr>
        </a:solidFill>
        <a:ln w="6350" cap="flat" cmpd="sng" algn="ctr">
          <a:solidFill>
            <a:schemeClr val="accent2">
              <a:hueOff val="-8281511"/>
              <a:satOff val="36687"/>
              <a:lumOff val="-13491"/>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Prédiction</a:t>
          </a:r>
        </a:p>
      </dsp:txBody>
      <dsp:txXfrm>
        <a:off x="3644582" y="2217419"/>
        <a:ext cx="841057" cy="492760"/>
      </dsp:txXfrm>
    </dsp:sp>
    <dsp:sp modelId="{37262F73-ED68-4706-8389-8C2AB57E4976}">
      <dsp:nvSpPr>
        <dsp:cNvPr id="0" name=""/>
        <dsp:cNvSpPr/>
      </dsp:nvSpPr>
      <dsp:spPr>
        <a:xfrm>
          <a:off x="3364230" y="0"/>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a:t>Boule de Cristal ou IA ?</a:t>
          </a:r>
        </a:p>
      </dsp:txBody>
      <dsp:txXfrm>
        <a:off x="3364230" y="0"/>
        <a:ext cx="1401762" cy="1724660"/>
      </dsp:txXfrm>
    </dsp:sp>
    <dsp:sp modelId="{91C373F7-FC28-46CD-95E7-26EBCB5F4095}">
      <dsp:nvSpPr>
        <dsp:cNvPr id="0" name=""/>
        <dsp:cNvSpPr/>
      </dsp:nvSpPr>
      <dsp:spPr>
        <a:xfrm>
          <a:off x="4065111" y="1823211"/>
          <a:ext cx="0" cy="394208"/>
        </a:xfrm>
        <a:prstGeom prst="line">
          <a:avLst/>
        </a:prstGeom>
        <a:noFill/>
        <a:ln w="6350" cap="flat" cmpd="sng" algn="ctr">
          <a:solidFill>
            <a:schemeClr val="accent2">
              <a:hueOff val="-8281511"/>
              <a:satOff val="36687"/>
              <a:lumOff val="-13491"/>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FD9C7532-F74A-45A9-A6E0-CD8F614FE410}">
      <dsp:nvSpPr>
        <dsp:cNvPr id="0" name=""/>
        <dsp:cNvSpPr/>
      </dsp:nvSpPr>
      <dsp:spPr>
        <a:xfrm>
          <a:off x="4015835" y="1724659"/>
          <a:ext cx="98552" cy="98552"/>
        </a:xfrm>
        <a:prstGeom prst="ellipse">
          <a:avLst/>
        </a:prstGeom>
        <a:solidFill>
          <a:schemeClr val="accent2">
            <a:hueOff val="-8281511"/>
            <a:satOff val="36687"/>
            <a:lumOff val="-13491"/>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EA355B1E-FC13-4202-BAE6-387A2781D1D6}">
      <dsp:nvSpPr>
        <dsp:cNvPr id="0" name=""/>
        <dsp:cNvSpPr/>
      </dsp:nvSpPr>
      <dsp:spPr>
        <a:xfrm rot="5400000">
          <a:off x="4659788" y="2043271"/>
          <a:ext cx="492760" cy="841057"/>
        </a:xfrm>
        <a:prstGeom prst="round2SameRect">
          <a:avLst/>
        </a:prstGeom>
        <a:solidFill>
          <a:schemeClr val="accent2">
            <a:hueOff val="-10351888"/>
            <a:satOff val="45859"/>
            <a:lumOff val="-16864"/>
            <a:alphaOff val="0"/>
          </a:schemeClr>
        </a:solidFill>
        <a:ln w="6350" cap="flat" cmpd="sng" algn="ctr">
          <a:solidFill>
            <a:schemeClr val="accent2">
              <a:hueOff val="-10351888"/>
              <a:satOff val="45859"/>
              <a:lumOff val="-16864"/>
              <a:alphaOff val="0"/>
            </a:schemeClr>
          </a:solidFill>
          <a:prstDash val="solid"/>
        </a:ln>
        <a:effectLst/>
        <a:sp3d extrusionH="381000" contourW="38100" prstMaterial="matte">
          <a:contourClr>
            <a:schemeClr val="lt1"/>
          </a:contourClr>
        </a:sp3d>
      </dsp:spPr>
      <dsp:style>
        <a:lnRef idx="1">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rtlCol="0" anchor="ctr" anchorCtr="1">
          <a:noAutofit/>
        </a:bodyPr>
        <a:lstStyle/>
        <a:p>
          <a:pPr marL="0" lvl="0" indent="0" algn="ctr" defTabSz="488950" rtl="0">
            <a:lnSpc>
              <a:spcPct val="90000"/>
            </a:lnSpc>
            <a:spcBef>
              <a:spcPct val="0"/>
            </a:spcBef>
            <a:spcAft>
              <a:spcPct val="35000"/>
            </a:spcAft>
            <a:buNone/>
          </a:pPr>
          <a:r>
            <a:rPr lang="fr-FR" sz="1100" kern="1200" noProof="0" dirty="0"/>
            <a:t>Conclusion</a:t>
          </a:r>
        </a:p>
      </dsp:txBody>
      <dsp:txXfrm rot="-5400000">
        <a:off x="4485640" y="2241475"/>
        <a:ext cx="817002" cy="444650"/>
      </dsp:txXfrm>
    </dsp:sp>
    <dsp:sp modelId="{53949C4A-04B7-4C62-AA8F-E951E23C1B23}">
      <dsp:nvSpPr>
        <dsp:cNvPr id="0" name=""/>
        <dsp:cNvSpPr/>
      </dsp:nvSpPr>
      <dsp:spPr>
        <a:xfrm>
          <a:off x="4205287" y="3202939"/>
          <a:ext cx="1401762"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a:t>Faut bien que ca ce finisse</a:t>
          </a:r>
        </a:p>
      </dsp:txBody>
      <dsp:txXfrm>
        <a:off x="4205287" y="3202939"/>
        <a:ext cx="1401762" cy="1724660"/>
      </dsp:txXfrm>
    </dsp:sp>
    <dsp:sp modelId="{57E00657-B4D5-4DBA-AE79-63B8F0A64AA8}">
      <dsp:nvSpPr>
        <dsp:cNvPr id="0" name=""/>
        <dsp:cNvSpPr/>
      </dsp:nvSpPr>
      <dsp:spPr>
        <a:xfrm>
          <a:off x="4906168" y="2710179"/>
          <a:ext cx="0" cy="394208"/>
        </a:xfrm>
        <a:prstGeom prst="line">
          <a:avLst/>
        </a:prstGeom>
        <a:noFill/>
        <a:ln w="6350" cap="flat" cmpd="sng" algn="ctr">
          <a:solidFill>
            <a:schemeClr val="accent2">
              <a:hueOff val="-10351888"/>
              <a:satOff val="45859"/>
              <a:lumOff val="-16864"/>
              <a:alphaOff val="0"/>
            </a:schemeClr>
          </a:solidFill>
          <a:prstDash val="dash"/>
        </a:ln>
        <a:effectLst/>
        <a:sp3d z="-40000" prstMaterial="matte"/>
      </dsp:spPr>
      <dsp:style>
        <a:lnRef idx="1">
          <a:scrgbClr r="0" g="0" b="0"/>
        </a:lnRef>
        <a:fillRef idx="0">
          <a:scrgbClr r="0" g="0" b="0"/>
        </a:fillRef>
        <a:effectRef idx="0">
          <a:scrgbClr r="0" g="0" b="0"/>
        </a:effectRef>
        <a:fontRef idx="minor"/>
      </dsp:style>
    </dsp:sp>
    <dsp:sp modelId="{E89218E8-3918-4747-8436-A280C673A135}">
      <dsp:nvSpPr>
        <dsp:cNvPr id="0" name=""/>
        <dsp:cNvSpPr/>
      </dsp:nvSpPr>
      <dsp:spPr>
        <a:xfrm>
          <a:off x="4856892" y="3104387"/>
          <a:ext cx="98552" cy="98552"/>
        </a:xfrm>
        <a:prstGeom prst="ellipse">
          <a:avLst/>
        </a:prstGeom>
        <a:solidFill>
          <a:schemeClr val="accent2">
            <a:hueOff val="-10351888"/>
            <a:satOff val="45859"/>
            <a:lumOff val="-16864"/>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EEB4DD-F520-467E-8D99-FB6CA375F505}">
      <dsp:nvSpPr>
        <dsp:cNvPr id="0" name=""/>
        <dsp:cNvSpPr/>
      </dsp:nvSpPr>
      <dsp:spPr>
        <a:xfrm>
          <a:off x="0" y="350881"/>
          <a:ext cx="929249" cy="766631"/>
        </a:xfrm>
        <a:prstGeom prst="roundRect">
          <a:avLst>
            <a:gd name="adj" fmla="val 10000"/>
          </a:avLst>
        </a:prstGeom>
        <a:solidFill>
          <a:schemeClr val="accent2">
            <a:hueOff val="0"/>
            <a:satOff val="0"/>
            <a:lumOff val="0"/>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rtlCol="0" anchor="ctr" anchorCtr="0">
          <a:noAutofit/>
        </a:bodyPr>
        <a:lstStyle/>
        <a:p>
          <a:pPr marL="0" lvl="0" indent="0" algn="ctr" defTabSz="666750" rtl="0">
            <a:lnSpc>
              <a:spcPct val="90000"/>
            </a:lnSpc>
            <a:spcBef>
              <a:spcPct val="0"/>
            </a:spcBef>
            <a:spcAft>
              <a:spcPct val="35000"/>
            </a:spcAft>
            <a:buNone/>
          </a:pPr>
          <a:r>
            <a:rPr lang="fr-FR" sz="1500" kern="1200" noProof="0" dirty="0"/>
            <a:t>891  Passagers</a:t>
          </a:r>
        </a:p>
      </dsp:txBody>
      <dsp:txXfrm>
        <a:off x="22454" y="373335"/>
        <a:ext cx="884341" cy="721723"/>
      </dsp:txXfrm>
    </dsp:sp>
    <dsp:sp modelId="{EBC20E0E-AA6D-4D13-ADF2-808B50F34A8F}">
      <dsp:nvSpPr>
        <dsp:cNvPr id="0" name=""/>
        <dsp:cNvSpPr/>
      </dsp:nvSpPr>
      <dsp:spPr>
        <a:xfrm>
          <a:off x="1022174" y="618970"/>
          <a:ext cx="197000" cy="230453"/>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rtl="0">
            <a:lnSpc>
              <a:spcPct val="90000"/>
            </a:lnSpc>
            <a:spcBef>
              <a:spcPct val="0"/>
            </a:spcBef>
            <a:spcAft>
              <a:spcPct val="35000"/>
            </a:spcAft>
            <a:buNone/>
          </a:pPr>
          <a:endParaRPr lang="fr-FR" sz="1000" kern="1200" noProof="0" dirty="0"/>
        </a:p>
      </dsp:txBody>
      <dsp:txXfrm>
        <a:off x="1022174" y="665061"/>
        <a:ext cx="137900" cy="138271"/>
      </dsp:txXfrm>
    </dsp:sp>
    <dsp:sp modelId="{04ACBF28-185D-4779-8496-6A9998A38C1F}">
      <dsp:nvSpPr>
        <dsp:cNvPr id="0" name=""/>
        <dsp:cNvSpPr/>
      </dsp:nvSpPr>
      <dsp:spPr>
        <a:xfrm>
          <a:off x="1300949" y="350881"/>
          <a:ext cx="929249" cy="766631"/>
        </a:xfrm>
        <a:prstGeom prst="roundRect">
          <a:avLst>
            <a:gd name="adj" fmla="val 10000"/>
          </a:avLst>
        </a:prstGeom>
        <a:solidFill>
          <a:schemeClr val="accent2">
            <a:hueOff val="-2070378"/>
            <a:satOff val="9172"/>
            <a:lumOff val="-3373"/>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rtlCol="0" anchor="ctr" anchorCtr="0">
          <a:noAutofit/>
        </a:bodyPr>
        <a:lstStyle/>
        <a:p>
          <a:pPr marL="0" lvl="0" indent="0" algn="ctr" defTabSz="666750" rtl="0">
            <a:lnSpc>
              <a:spcPct val="90000"/>
            </a:lnSpc>
            <a:spcBef>
              <a:spcPct val="0"/>
            </a:spcBef>
            <a:spcAft>
              <a:spcPct val="35000"/>
            </a:spcAft>
            <a:buNone/>
          </a:pPr>
          <a:r>
            <a:rPr lang="fr-FR" sz="1500" kern="1200" noProof="0" dirty="0"/>
            <a:t>577   Hommes</a:t>
          </a:r>
        </a:p>
      </dsp:txBody>
      <dsp:txXfrm>
        <a:off x="1323403" y="373335"/>
        <a:ext cx="884341" cy="721723"/>
      </dsp:txXfrm>
    </dsp:sp>
    <dsp:sp modelId="{69E8FFB2-1DF8-459E-83B2-297F4C25DADB}">
      <dsp:nvSpPr>
        <dsp:cNvPr id="0" name=""/>
        <dsp:cNvSpPr/>
      </dsp:nvSpPr>
      <dsp:spPr>
        <a:xfrm>
          <a:off x="2323124" y="618970"/>
          <a:ext cx="197000" cy="230453"/>
        </a:xfrm>
        <a:prstGeom prst="rightArrow">
          <a:avLst>
            <a:gd name="adj1" fmla="val 60000"/>
            <a:gd name="adj2" fmla="val 50000"/>
          </a:avLst>
        </a:prstGeom>
        <a:solidFill>
          <a:schemeClr val="accent2">
            <a:hueOff val="-2587972"/>
            <a:satOff val="11465"/>
            <a:lumOff val="-4216"/>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rtl="0">
            <a:lnSpc>
              <a:spcPct val="90000"/>
            </a:lnSpc>
            <a:spcBef>
              <a:spcPct val="0"/>
            </a:spcBef>
            <a:spcAft>
              <a:spcPct val="35000"/>
            </a:spcAft>
            <a:buNone/>
          </a:pPr>
          <a:endParaRPr lang="fr-FR" sz="1000" kern="1200" noProof="0" dirty="0"/>
        </a:p>
      </dsp:txBody>
      <dsp:txXfrm>
        <a:off x="2323124" y="665061"/>
        <a:ext cx="137900" cy="138271"/>
      </dsp:txXfrm>
    </dsp:sp>
    <dsp:sp modelId="{D8F61B3D-436B-4A84-9B7A-CFBDDB283B41}">
      <dsp:nvSpPr>
        <dsp:cNvPr id="0" name=""/>
        <dsp:cNvSpPr/>
      </dsp:nvSpPr>
      <dsp:spPr>
        <a:xfrm>
          <a:off x="2601899" y="350881"/>
          <a:ext cx="929249" cy="766631"/>
        </a:xfrm>
        <a:prstGeom prst="roundRect">
          <a:avLst>
            <a:gd name="adj" fmla="val 10000"/>
          </a:avLst>
        </a:prstGeom>
        <a:solidFill>
          <a:schemeClr val="accent2">
            <a:hueOff val="-4140755"/>
            <a:satOff val="18344"/>
            <a:lumOff val="-6746"/>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rtlCol="0" anchor="ctr" anchorCtr="0">
          <a:noAutofit/>
        </a:bodyPr>
        <a:lstStyle/>
        <a:p>
          <a:pPr marL="0" lvl="0" indent="0" algn="ctr" defTabSz="666750" rtl="0">
            <a:lnSpc>
              <a:spcPct val="90000"/>
            </a:lnSpc>
            <a:spcBef>
              <a:spcPct val="0"/>
            </a:spcBef>
            <a:spcAft>
              <a:spcPct val="35000"/>
            </a:spcAft>
            <a:buNone/>
          </a:pPr>
          <a:r>
            <a:rPr lang="fr-FR" sz="1500" kern="1200" noProof="0" dirty="0"/>
            <a:t>314   Femmes</a:t>
          </a:r>
        </a:p>
      </dsp:txBody>
      <dsp:txXfrm>
        <a:off x="2624353" y="373335"/>
        <a:ext cx="884341" cy="721723"/>
      </dsp:txXfrm>
    </dsp:sp>
    <dsp:sp modelId="{47BA3274-63A9-4D93-BEAB-207B1B798150}">
      <dsp:nvSpPr>
        <dsp:cNvPr id="0" name=""/>
        <dsp:cNvSpPr/>
      </dsp:nvSpPr>
      <dsp:spPr>
        <a:xfrm>
          <a:off x="3624074" y="618970"/>
          <a:ext cx="197000" cy="230453"/>
        </a:xfrm>
        <a:prstGeom prst="rightArrow">
          <a:avLst>
            <a:gd name="adj1" fmla="val 60000"/>
            <a:gd name="adj2" fmla="val 50000"/>
          </a:avLst>
        </a:prstGeom>
        <a:solidFill>
          <a:schemeClr val="accent2">
            <a:hueOff val="-5175944"/>
            <a:satOff val="22930"/>
            <a:lumOff val="-8432"/>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rtl="0">
            <a:lnSpc>
              <a:spcPct val="90000"/>
            </a:lnSpc>
            <a:spcBef>
              <a:spcPct val="0"/>
            </a:spcBef>
            <a:spcAft>
              <a:spcPct val="35000"/>
            </a:spcAft>
            <a:buNone/>
          </a:pPr>
          <a:endParaRPr lang="fr-FR" sz="1000" kern="1200" noProof="0" dirty="0"/>
        </a:p>
      </dsp:txBody>
      <dsp:txXfrm>
        <a:off x="3624074" y="665061"/>
        <a:ext cx="137900" cy="138271"/>
      </dsp:txXfrm>
    </dsp:sp>
    <dsp:sp modelId="{79013548-1D1E-46A0-8D20-9C94CCA1DAD5}">
      <dsp:nvSpPr>
        <dsp:cNvPr id="0" name=""/>
        <dsp:cNvSpPr/>
      </dsp:nvSpPr>
      <dsp:spPr>
        <a:xfrm>
          <a:off x="3902849" y="350881"/>
          <a:ext cx="929249" cy="766631"/>
        </a:xfrm>
        <a:prstGeom prst="roundRect">
          <a:avLst>
            <a:gd name="adj" fmla="val 10000"/>
          </a:avLst>
        </a:prstGeom>
        <a:solidFill>
          <a:schemeClr val="accent2">
            <a:hueOff val="-6211133"/>
            <a:satOff val="27515"/>
            <a:lumOff val="-10118"/>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rtlCol="0" anchor="ctr" anchorCtr="0">
          <a:noAutofit/>
        </a:bodyPr>
        <a:lstStyle/>
        <a:p>
          <a:pPr marL="0" lvl="0" indent="0" algn="ctr" defTabSz="666750" rtl="0">
            <a:lnSpc>
              <a:spcPct val="90000"/>
            </a:lnSpc>
            <a:spcBef>
              <a:spcPct val="0"/>
            </a:spcBef>
            <a:spcAft>
              <a:spcPct val="35000"/>
            </a:spcAft>
            <a:buNone/>
          </a:pPr>
          <a:r>
            <a:rPr lang="fr-FR" sz="1500" kern="1200" noProof="0" dirty="0"/>
            <a:t>491 en 3éme Classes</a:t>
          </a:r>
        </a:p>
      </dsp:txBody>
      <dsp:txXfrm>
        <a:off x="3925303" y="373335"/>
        <a:ext cx="884341" cy="721723"/>
      </dsp:txXfrm>
    </dsp:sp>
    <dsp:sp modelId="{C36C077A-5538-49EC-984F-785F6FE225D4}">
      <dsp:nvSpPr>
        <dsp:cNvPr id="0" name=""/>
        <dsp:cNvSpPr/>
      </dsp:nvSpPr>
      <dsp:spPr>
        <a:xfrm>
          <a:off x="4925024" y="618970"/>
          <a:ext cx="197000" cy="230453"/>
        </a:xfrm>
        <a:prstGeom prst="rightArrow">
          <a:avLst>
            <a:gd name="adj1" fmla="val 60000"/>
            <a:gd name="adj2" fmla="val 50000"/>
          </a:avLst>
        </a:prstGeom>
        <a:solidFill>
          <a:schemeClr val="accent2">
            <a:hueOff val="-7763915"/>
            <a:satOff val="34394"/>
            <a:lumOff val="-12648"/>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a:lnSpc>
              <a:spcPct val="90000"/>
            </a:lnSpc>
            <a:spcBef>
              <a:spcPct val="0"/>
            </a:spcBef>
            <a:spcAft>
              <a:spcPct val="35000"/>
            </a:spcAft>
            <a:buNone/>
          </a:pPr>
          <a:endParaRPr lang="fr-FR" sz="1000" kern="1200"/>
        </a:p>
      </dsp:txBody>
      <dsp:txXfrm>
        <a:off x="4925024" y="665061"/>
        <a:ext cx="137900" cy="138271"/>
      </dsp:txXfrm>
    </dsp:sp>
    <dsp:sp modelId="{8E673097-EF3C-4334-A664-92EB2C28272B}">
      <dsp:nvSpPr>
        <dsp:cNvPr id="0" name=""/>
        <dsp:cNvSpPr/>
      </dsp:nvSpPr>
      <dsp:spPr>
        <a:xfrm>
          <a:off x="5203799" y="350881"/>
          <a:ext cx="929249" cy="766631"/>
        </a:xfrm>
        <a:prstGeom prst="roundRect">
          <a:avLst>
            <a:gd name="adj" fmla="val 10000"/>
          </a:avLst>
        </a:prstGeom>
        <a:solidFill>
          <a:schemeClr val="accent2">
            <a:hueOff val="-8281511"/>
            <a:satOff val="36687"/>
            <a:lumOff val="-13491"/>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rtlCol="0" anchor="ctr" anchorCtr="0">
          <a:noAutofit/>
        </a:bodyPr>
        <a:lstStyle/>
        <a:p>
          <a:pPr marL="0" lvl="0" indent="0" algn="ctr" defTabSz="666750" rtl="0">
            <a:lnSpc>
              <a:spcPct val="90000"/>
            </a:lnSpc>
            <a:spcBef>
              <a:spcPct val="0"/>
            </a:spcBef>
            <a:spcAft>
              <a:spcPct val="35000"/>
            </a:spcAft>
            <a:buNone/>
          </a:pPr>
          <a:r>
            <a:rPr lang="fr-FR" sz="1500" kern="1200" noProof="0" dirty="0"/>
            <a:t>184 en 2</a:t>
          </a:r>
          <a:r>
            <a:rPr lang="fr-FR" sz="1500" kern="1200" baseline="30000" noProof="0" dirty="0"/>
            <a:t>nd</a:t>
          </a:r>
          <a:r>
            <a:rPr lang="fr-FR" sz="1500" kern="1200" noProof="0" dirty="0"/>
            <a:t> Classes</a:t>
          </a:r>
        </a:p>
      </dsp:txBody>
      <dsp:txXfrm>
        <a:off x="5226253" y="373335"/>
        <a:ext cx="884341" cy="721723"/>
      </dsp:txXfrm>
    </dsp:sp>
    <dsp:sp modelId="{DFE0B3C5-EAE1-4476-9BE6-A617122CF8E0}">
      <dsp:nvSpPr>
        <dsp:cNvPr id="0" name=""/>
        <dsp:cNvSpPr/>
      </dsp:nvSpPr>
      <dsp:spPr>
        <a:xfrm>
          <a:off x="6225974" y="618970"/>
          <a:ext cx="197000" cy="230453"/>
        </a:xfrm>
        <a:prstGeom prst="rightArrow">
          <a:avLst>
            <a:gd name="adj1" fmla="val 60000"/>
            <a:gd name="adj2" fmla="val 50000"/>
          </a:avLst>
        </a:prstGeom>
        <a:solidFill>
          <a:schemeClr val="accent2">
            <a:hueOff val="-10351888"/>
            <a:satOff val="45859"/>
            <a:lumOff val="-16864"/>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rtl="0">
            <a:lnSpc>
              <a:spcPct val="90000"/>
            </a:lnSpc>
            <a:spcBef>
              <a:spcPct val="0"/>
            </a:spcBef>
            <a:spcAft>
              <a:spcPct val="35000"/>
            </a:spcAft>
            <a:buNone/>
          </a:pPr>
          <a:endParaRPr lang="fr-FR" sz="1000" kern="1200" noProof="0" dirty="0"/>
        </a:p>
      </dsp:txBody>
      <dsp:txXfrm>
        <a:off x="6225974" y="665061"/>
        <a:ext cx="137900" cy="138271"/>
      </dsp:txXfrm>
    </dsp:sp>
    <dsp:sp modelId="{48FC35FD-1D34-41BB-9C2D-03D042703409}">
      <dsp:nvSpPr>
        <dsp:cNvPr id="0" name=""/>
        <dsp:cNvSpPr/>
      </dsp:nvSpPr>
      <dsp:spPr>
        <a:xfrm>
          <a:off x="6504749" y="350881"/>
          <a:ext cx="929249" cy="766631"/>
        </a:xfrm>
        <a:prstGeom prst="roundRect">
          <a:avLst>
            <a:gd name="adj" fmla="val 10000"/>
          </a:avLst>
        </a:prstGeom>
        <a:solidFill>
          <a:schemeClr val="accent2">
            <a:hueOff val="-10351888"/>
            <a:satOff val="45859"/>
            <a:lumOff val="-16864"/>
            <a:alphaOff val="0"/>
          </a:schemeClr>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57150" tIns="57150" rIns="57150" bIns="57150" numCol="1" spcCol="1270" rtlCol="0" anchor="ctr" anchorCtr="0">
          <a:noAutofit/>
        </a:bodyPr>
        <a:lstStyle/>
        <a:p>
          <a:pPr marL="0" lvl="0" indent="0" algn="ctr" defTabSz="666750" rtl="0">
            <a:lnSpc>
              <a:spcPct val="90000"/>
            </a:lnSpc>
            <a:spcBef>
              <a:spcPct val="0"/>
            </a:spcBef>
            <a:spcAft>
              <a:spcPct val="35000"/>
            </a:spcAft>
            <a:buNone/>
          </a:pPr>
          <a:r>
            <a:rPr lang="fr-FR" sz="1500" kern="1200" noProof="0" dirty="0"/>
            <a:t>216 en 1</a:t>
          </a:r>
          <a:r>
            <a:rPr lang="fr-FR" sz="1500" kern="1200" baseline="30000" noProof="0" dirty="0"/>
            <a:t>er</a:t>
          </a:r>
          <a:r>
            <a:rPr lang="fr-FR" sz="1500" kern="1200" noProof="0" dirty="0"/>
            <a:t> Classes</a:t>
          </a:r>
        </a:p>
      </dsp:txBody>
      <dsp:txXfrm>
        <a:off x="6527203" y="373335"/>
        <a:ext cx="884341" cy="721723"/>
      </dsp:txXfrm>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Chronologie en rectangle à coins arrondis"/>
  <dgm:desc val="Permet de représenter une liste d’événements dans l’ordre chronologique. Une zone invisible contient la description, tandis que la date apparaît dans les rectangles, à l’exception du premier et du dernier nœud dans lequel les coins du rectangle sont arrondis. Il peut afficher une grande quantité de texte avec un format de date long et descriptif."/>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045D4B1-9419-4C46-B79B-94A5F693D10B}" type="datetime1">
              <a:rPr lang="fr-FR" smtClean="0"/>
              <a:t>09/04/2020</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fr-FR" smtClean="0"/>
              <a:t>‹N°›</a:t>
            </a:fld>
            <a:endParaRPr lang="fr-FR"/>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f hdr="0" ftr="0" dt="0"/>
</p:handoutMaster>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4768438-E84D-429D-A3E6-4D821BBAA78D}" type="datetime1">
              <a:rPr lang="fr-FR" noProof="0" smtClean="0"/>
              <a:t>09/04/2020</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fr-FR" noProof="0" smtClean="0"/>
              <a:t>‹N°›</a:t>
            </a:fld>
            <a:endParaRPr lang="fr-FR" noProof="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1</a:t>
            </a:fld>
            <a:endParaRPr lang="fr-FR"/>
          </a:p>
        </p:txBody>
      </p:sp>
    </p:spTree>
    <p:extLst>
      <p:ext uri="{BB962C8B-B14F-4D97-AF65-F5344CB8AC3E}">
        <p14:creationId xmlns:p14="http://schemas.microsoft.com/office/powerpoint/2010/main" val="3769883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2</a:t>
            </a:fld>
            <a:endParaRPr lang="fr-FR"/>
          </a:p>
        </p:txBody>
      </p:sp>
    </p:spTree>
    <p:extLst>
      <p:ext uri="{BB962C8B-B14F-4D97-AF65-F5344CB8AC3E}">
        <p14:creationId xmlns:p14="http://schemas.microsoft.com/office/powerpoint/2010/main" val="8649625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3</a:t>
            </a:fld>
            <a:endParaRPr lang="fr-FR"/>
          </a:p>
        </p:txBody>
      </p:sp>
    </p:spTree>
    <p:extLst>
      <p:ext uri="{BB962C8B-B14F-4D97-AF65-F5344CB8AC3E}">
        <p14:creationId xmlns:p14="http://schemas.microsoft.com/office/powerpoint/2010/main" val="83036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7EB040C8-62D2-4EA7-B200-D3B8C06AAFD8}" type="slidenum">
              <a:rPr lang="fr-FR" smtClean="0"/>
              <a:t>4</a:t>
            </a:fld>
            <a:endParaRPr lang="fr-FR"/>
          </a:p>
        </p:txBody>
      </p:sp>
    </p:spTree>
    <p:extLst>
      <p:ext uri="{BB962C8B-B14F-4D97-AF65-F5344CB8AC3E}">
        <p14:creationId xmlns:p14="http://schemas.microsoft.com/office/powerpoint/2010/main" val="499686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solidFill>
          <a:schemeClr val="accent2"/>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fr-FR" noProof="0"/>
              <a:t>Modifiez le style du titre</a:t>
            </a:r>
          </a:p>
        </p:txBody>
      </p:sp>
      <p:sp>
        <p:nvSpPr>
          <p:cNvPr id="3" name="Sous-titre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7" name="Espace réservé de la date 6"/>
          <p:cNvSpPr>
            <a:spLocks noGrp="1"/>
          </p:cNvSpPr>
          <p:nvPr>
            <p:ph type="dt" sz="half" idx="10"/>
          </p:nvPr>
        </p:nvSpPr>
        <p:spPr/>
        <p:txBody>
          <a:bodyPr rtlCol="0"/>
          <a:lstStyle/>
          <a:p>
            <a:pPr rtl="0"/>
            <a:fld id="{C2CF4703-10E5-4C5C-AEF3-347BB2DC462C}"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pPr rtl="0"/>
              <a:t>‹N°›</a:t>
            </a:fld>
            <a:endParaRPr lang="fr-FR" noProof="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275B1E59-8B56-4958-9DD7-8F0232323DEA}" type="datetime1">
              <a:rPr lang="fr-FR" noProof="0" smtClean="0"/>
              <a:t>09/04/2020</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653112" y="937260"/>
            <a:ext cx="1298608" cy="4983480"/>
          </a:xfrm>
        </p:spPr>
        <p:txBody>
          <a:bodyPr vert="eaVert"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2231136" y="937260"/>
            <a:ext cx="6198489" cy="4983480"/>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F52E5F6B-B8A3-4678-9D31-44D7C3BF1CF9}" type="datetime1">
              <a:rPr lang="fr-FR" noProof="0" smtClean="0"/>
              <a:t>09/04/2020</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fld id="{2879AC37-D301-4872-81FB-2261C0E19713}"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pPr rtl="0"/>
              <a:t>‹N°›</a:t>
            </a:fld>
            <a:endParaRPr lang="fr-F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bg>
      <p:bgPr>
        <a:solidFill>
          <a:schemeClr val="accent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fr-FR" noProof="0"/>
              <a:t>Modifiez le style du titre</a:t>
            </a:r>
          </a:p>
        </p:txBody>
      </p:sp>
      <p:sp>
        <p:nvSpPr>
          <p:cNvPr id="3" name="Espace réservé du texte 2"/>
          <p:cNvSpPr>
            <a:spLocks noGrp="1"/>
          </p:cNvSpPr>
          <p:nvPr>
            <p:ph type="body" idx="1" hasCustomPrompt="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Modifiez les styles du texte du masque</a:t>
            </a:r>
          </a:p>
        </p:txBody>
      </p:sp>
      <p:sp>
        <p:nvSpPr>
          <p:cNvPr id="7" name="Espace réservé de la date 6"/>
          <p:cNvSpPr>
            <a:spLocks noGrp="1"/>
          </p:cNvSpPr>
          <p:nvPr>
            <p:ph type="dt" sz="half" idx="10"/>
          </p:nvPr>
        </p:nvSpPr>
        <p:spPr/>
        <p:txBody>
          <a:bodyPr rtlCol="0"/>
          <a:lstStyle/>
          <a:p>
            <a:pPr rtl="0"/>
            <a:fld id="{F9A700B7-4DEA-408E-B477-D79A65195052}"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pPr rtl="0"/>
              <a:t>‹N°›</a:t>
            </a:fld>
            <a:endParaRPr lang="fr-FR" noProof="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1581912" y="2638044"/>
            <a:ext cx="4271771" cy="3101982"/>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338315" y="2638044"/>
            <a:ext cx="4270247" cy="3101982"/>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8" name="Espace réservé de la date 7"/>
          <p:cNvSpPr>
            <a:spLocks noGrp="1"/>
          </p:cNvSpPr>
          <p:nvPr>
            <p:ph type="dt" sz="half" idx="10"/>
          </p:nvPr>
        </p:nvSpPr>
        <p:spPr/>
        <p:txBody>
          <a:bodyPr rtlCol="0"/>
          <a:lstStyle/>
          <a:p>
            <a:pPr rtl="0"/>
            <a:fld id="{84B51BB3-ECB2-4299-BD31-076C0C6D9455}" type="datetime1">
              <a:rPr lang="fr-FR" noProof="0" smtClean="0"/>
              <a:t>09/04/2020</a:t>
            </a:fld>
            <a:endParaRPr lang="fr-FR" noProof="0"/>
          </a:p>
        </p:txBody>
      </p:sp>
      <p:sp>
        <p:nvSpPr>
          <p:cNvPr id="9" name="Espace réservé du pied de page 8"/>
          <p:cNvSpPr>
            <a:spLocks noGrp="1"/>
          </p:cNvSpPr>
          <p:nvPr>
            <p:ph type="ftr" sz="quarter" idx="11"/>
          </p:nvPr>
        </p:nvSpPr>
        <p:spPr/>
        <p:txBody>
          <a:bodyPr rtlCol="0"/>
          <a:lstStyle/>
          <a:p>
            <a:pPr rtl="0"/>
            <a:endParaRPr lang="fr-FR" noProof="0"/>
          </a:p>
        </p:txBody>
      </p:sp>
      <p:sp>
        <p:nvSpPr>
          <p:cNvPr id="10" name="Espace réservé du numéro de diapositive 9"/>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3" name="Espace réservé du texte 2"/>
          <p:cNvSpPr>
            <a:spLocks noGrp="1"/>
          </p:cNvSpPr>
          <p:nvPr>
            <p:ph type="body" idx="1" hasCustomPrompt="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p:cNvSpPr>
            <a:spLocks noGrp="1"/>
          </p:cNvSpPr>
          <p:nvPr>
            <p:ph sz="half" idx="2" hasCustomPrompt="1"/>
          </p:nvPr>
        </p:nvSpPr>
        <p:spPr>
          <a:xfrm>
            <a:off x="1583436" y="3143250"/>
            <a:ext cx="4270248" cy="2596776"/>
          </a:xfrm>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contenu 5"/>
          <p:cNvSpPr>
            <a:spLocks noGrp="1"/>
          </p:cNvSpPr>
          <p:nvPr>
            <p:ph sz="quarter" idx="4" hasCustomPrompt="1"/>
          </p:nvPr>
        </p:nvSpPr>
        <p:spPr>
          <a:xfrm>
            <a:off x="6338316" y="3143250"/>
            <a:ext cx="4253484" cy="2596776"/>
          </a:xfrm>
        </p:spPr>
        <p:txBody>
          <a:bodyPr rtlCol="0"/>
          <a:lstStyle>
            <a:lvl5pPr>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11" name="Espace réservé du texte 4"/>
          <p:cNvSpPr>
            <a:spLocks noGrp="1"/>
          </p:cNvSpPr>
          <p:nvPr>
            <p:ph type="body" sz="quarter" idx="13" hasCustomPrompt="1"/>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7" name="Espace réservé de la date 6"/>
          <p:cNvSpPr>
            <a:spLocks noGrp="1"/>
          </p:cNvSpPr>
          <p:nvPr>
            <p:ph type="dt" sz="half" idx="10"/>
          </p:nvPr>
        </p:nvSpPr>
        <p:spPr/>
        <p:txBody>
          <a:bodyPr rtlCol="0"/>
          <a:lstStyle/>
          <a:p>
            <a:pPr rtl="0"/>
            <a:fld id="{4B4A01B2-A0CB-4840-BBE8-45C90BCD4E07}" type="datetime1">
              <a:rPr lang="fr-FR" noProof="0" smtClean="0"/>
              <a:t>09/04/2020</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
        <p:nvSpPr>
          <p:cNvPr id="10" name="Titre 9"/>
          <p:cNvSpPr>
            <a:spLocks noGrp="1"/>
          </p:cNvSpPr>
          <p:nvPr>
            <p:ph type="title"/>
          </p:nvPr>
        </p:nvSpPr>
        <p:spPr/>
        <p:txBody>
          <a:bodyPr rtlCol="0"/>
          <a:lstStyle/>
          <a:p>
            <a:pPr rtl="0"/>
            <a:r>
              <a:rPr lang="fr-FR" noProof="0"/>
              <a:t>Modifiez le style du titre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e la date 2"/>
          <p:cNvSpPr>
            <a:spLocks noGrp="1"/>
          </p:cNvSpPr>
          <p:nvPr>
            <p:ph type="dt" sz="half" idx="10"/>
          </p:nvPr>
        </p:nvSpPr>
        <p:spPr/>
        <p:txBody>
          <a:bodyPr rtlCol="0"/>
          <a:lstStyle/>
          <a:p>
            <a:pPr rtl="0"/>
            <a:fld id="{78B98C4C-7DC0-4F98-A48D-B066C2B4677E}" type="datetime1">
              <a:rPr lang="fr-FR" noProof="0" smtClean="0"/>
              <a:t>09/04/2020</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D591E097-D840-4892-8988-52157376DA59}" type="datetime1">
              <a:rPr lang="fr-FR" noProof="0" smtClean="0"/>
              <a:t>09/04/2020</a:t>
            </a:fld>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fr-FR" noProof="0"/>
              <a:t>Modifiez le style du titre</a:t>
            </a:r>
          </a:p>
        </p:txBody>
      </p:sp>
      <p:sp>
        <p:nvSpPr>
          <p:cNvPr id="3" name="Espace réservé du contenu 2"/>
          <p:cNvSpPr>
            <a:spLocks noGrp="1"/>
          </p:cNvSpPr>
          <p:nvPr>
            <p:ph idx="1" hasCustomPrompt="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Modifiez les styles du texte du masque</a:t>
            </a:r>
          </a:p>
        </p:txBody>
      </p:sp>
      <p:sp>
        <p:nvSpPr>
          <p:cNvPr id="9" name="Espace réservé de la date 8"/>
          <p:cNvSpPr>
            <a:spLocks noGrp="1"/>
          </p:cNvSpPr>
          <p:nvPr>
            <p:ph type="dt" sz="half" idx="10"/>
          </p:nvPr>
        </p:nvSpPr>
        <p:spPr/>
        <p:txBody>
          <a:bodyPr rtlCol="0"/>
          <a:lstStyle/>
          <a:p>
            <a:pPr rtl="0"/>
            <a:fld id="{4F27CE23-505F-44A5-9C1E-B4A5690A989B}" type="datetime1">
              <a:rPr lang="fr-FR" noProof="0" smtClean="0"/>
              <a:t>09/04/2020</a:t>
            </a:fld>
            <a:endParaRPr lang="fr-FR" noProof="0"/>
          </a:p>
        </p:txBody>
      </p:sp>
      <p:sp>
        <p:nvSpPr>
          <p:cNvPr id="10" name="Espace réservé du pied de page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fr-FR" noProof="0"/>
          </a:p>
        </p:txBody>
      </p:sp>
      <p:sp>
        <p:nvSpPr>
          <p:cNvPr id="11" name="Espace réservé du numéro de diapositive 10"/>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dirty="0"/>
              <a:t>Modifiez les styles du texte du masque</a:t>
            </a:r>
          </a:p>
        </p:txBody>
      </p:sp>
      <p:sp>
        <p:nvSpPr>
          <p:cNvPr id="8" name="Espace réservé de la date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9D6B0516-89D8-4C4B-A3E1-1686D5E83A23}" type="datetime1">
              <a:rPr lang="fr-FR" noProof="0" smtClean="0"/>
              <a:t>09/04/2020</a:t>
            </a:fld>
            <a:endParaRPr lang="fr-FR" noProof="0"/>
          </a:p>
        </p:txBody>
      </p:sp>
      <p:sp>
        <p:nvSpPr>
          <p:cNvPr id="9" name="Espace réservé du pied de page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fr-FR" noProof="0"/>
          </a:p>
        </p:txBody>
      </p:sp>
      <p:sp>
        <p:nvSpPr>
          <p:cNvPr id="10" name="Espace réservé du numéro de diapositive 9"/>
          <p:cNvSpPr>
            <a:spLocks noGrp="1"/>
          </p:cNvSpPr>
          <p:nvPr>
            <p:ph type="sldNum" sz="quarter" idx="12"/>
          </p:nvPr>
        </p:nvSpPr>
        <p:spPr/>
        <p:txBody>
          <a:bodyPr rtlCol="0"/>
          <a:lstStyle/>
          <a:p>
            <a:pPr rtl="0"/>
            <a:fld id="{8A7A6979-0714-4377-B894-6BE4C2D6E202}" type="slidenum">
              <a:rPr lang="fr-FR" noProof="0" smtClean="0"/>
              <a:t>‹N°›</a:t>
            </a:fld>
            <a:endParaRPr lang="fr-F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fr-FR" noProof="0"/>
              <a:t>Modifiez le style du titre</a:t>
            </a:r>
          </a:p>
        </p:txBody>
      </p:sp>
      <p:sp>
        <p:nvSpPr>
          <p:cNvPr id="3" name="Espace réservé du texte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C7CAEC8B-46F9-463A-B103-9A32E8DC31A3}" type="datetime1">
              <a:rPr lang="fr-FR" noProof="0" smtClean="0"/>
              <a:t>09/04/2020</a:t>
            </a:fld>
            <a:endParaRPr lang="fr-FR" noProof="0"/>
          </a:p>
        </p:txBody>
      </p:sp>
      <p:sp>
        <p:nvSpPr>
          <p:cNvPr id="5" name="Espace réservé du pied de page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fr-FR" noProof="0"/>
          </a:p>
        </p:txBody>
      </p:sp>
      <p:sp>
        <p:nvSpPr>
          <p:cNvPr id="6" name="Espace réservé du numéro de diapositive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fr-FR" noProof="0" smtClean="0"/>
              <a:pPr rtl="0"/>
              <a:t>‹N°›</a:t>
            </a:fld>
            <a:endParaRPr lang="fr-FR" noProof="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png"/><Relationship Id="rId7" Type="http://schemas.openxmlformats.org/officeDocument/2006/relationships/diagramColors" Target="../diagrams/colors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 5" descr="une vue satellite de la Terre">
            <a:extLst>
              <a:ext uri="{FF2B5EF4-FFF2-40B4-BE49-F238E27FC236}">
                <a16:creationId xmlns:a16="http://schemas.microsoft.com/office/drawing/2014/main" id="{997CF875-7865-4B60-BE3C-F759090A4D58}"/>
              </a:ext>
            </a:extLst>
          </p:cNvPr>
          <p:cNvPicPr>
            <a:picLocks noChangeAspect="1"/>
          </p:cNvPicPr>
          <p:nvPr/>
        </p:nvPicPr>
        <p:blipFill rotWithShape="1">
          <a:blip r:embed="rId3"/>
          <a:srcRect t="3125" b="3125"/>
          <a:stretch/>
        </p:blipFill>
        <p:spPr>
          <a:xfrm>
            <a:off x="20" y="10"/>
            <a:ext cx="12191980" cy="6857990"/>
          </a:xfrm>
          <a:prstGeom prst="rect">
            <a:avLst/>
          </a:prstGeom>
        </p:spPr>
      </p:pic>
      <p:sp>
        <p:nvSpPr>
          <p:cNvPr id="2" name="Titr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rtlCol="0" anchor="ctr">
            <a:normAutofit/>
          </a:bodyPr>
          <a:lstStyle/>
          <a:p>
            <a:r>
              <a:rPr lang="fr-FR" dirty="0">
                <a:solidFill>
                  <a:schemeClr val="tx1"/>
                </a:solidFill>
              </a:rPr>
              <a:t>Titanic et analyse technique</a:t>
            </a:r>
          </a:p>
        </p:txBody>
      </p:sp>
      <p:sp>
        <p:nvSpPr>
          <p:cNvPr id="3" name="Sous-titr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rtlCol="0">
            <a:normAutofit/>
          </a:bodyPr>
          <a:lstStyle/>
          <a:p>
            <a:pPr rtl="0"/>
            <a:r>
              <a:rPr lang="fr-FR" dirty="0">
                <a:solidFill>
                  <a:srgbClr val="FFFFFF"/>
                </a:solidFill>
              </a:rPr>
              <a:t>Par la Di </a:t>
            </a:r>
            <a:r>
              <a:rPr lang="fr-FR" dirty="0" err="1">
                <a:solidFill>
                  <a:srgbClr val="FFFFFF"/>
                </a:solidFill>
              </a:rPr>
              <a:t>Caprio</a:t>
            </a:r>
            <a:r>
              <a:rPr lang="fr-FR" dirty="0">
                <a:solidFill>
                  <a:srgbClr val="FFFFFF"/>
                </a:solidFill>
              </a:rPr>
              <a:t> Teams</a:t>
            </a:r>
          </a:p>
          <a:p>
            <a:pPr rtl="0"/>
            <a:endParaRPr lang="fr-FR" dirty="0">
              <a:solidFill>
                <a:srgbClr val="FFFFFF"/>
              </a:solidFill>
            </a:endParaRPr>
          </a:p>
        </p:txBody>
      </p:sp>
    </p:spTree>
    <p:extLst>
      <p:ext uri="{BB962C8B-B14F-4D97-AF65-F5344CB8AC3E}">
        <p14:creationId xmlns:p14="http://schemas.microsoft.com/office/powerpoint/2010/main" val="2401068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dirty="0">
                <a:solidFill>
                  <a:schemeClr val="bg1"/>
                </a:solidFill>
              </a:rPr>
              <a:t>Spoiler </a:t>
            </a:r>
            <a:r>
              <a:rPr lang="fr-FR" dirty="0" err="1">
                <a:solidFill>
                  <a:schemeClr val="bg1"/>
                </a:solidFill>
              </a:rPr>
              <a:t>Alert</a:t>
            </a:r>
            <a:endParaRPr lang="fr-FR" dirty="0">
              <a:solidFill>
                <a:schemeClr val="bg1"/>
              </a:solidFill>
            </a:endParaRPr>
          </a:p>
        </p:txBody>
      </p:sp>
      <p:graphicFrame>
        <p:nvGraphicFramePr>
          <p:cNvPr id="17" name="Espace réservé du contenu 2" descr="Espace réservé du graphique de la chronologie SmartArt">
            <a:extLst>
              <a:ext uri="{FF2B5EF4-FFF2-40B4-BE49-F238E27FC236}">
                <a16:creationId xmlns:a16="http://schemas.microsoft.com/office/drawing/2014/main" id="{662D6D54-7197-47D2-9945-0EBFD0CAFE16}"/>
              </a:ext>
            </a:extLst>
          </p:cNvPr>
          <p:cNvGraphicFramePr/>
          <p:nvPr>
            <p:extLst>
              <p:ext uri="{D42A27DB-BD31-4B8C-83A1-F6EECF244321}">
                <p14:modId xmlns:p14="http://schemas.microsoft.com/office/powerpoint/2010/main" val="2760131058"/>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44385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a:solidFill>
                  <a:schemeClr val="bg1"/>
                </a:solidFill>
              </a:rPr>
              <a:t>introduction</a:t>
            </a:r>
          </a:p>
        </p:txBody>
      </p:sp>
      <p:sp>
        <p:nvSpPr>
          <p:cNvPr id="3" name="Rectangle 2">
            <a:extLst>
              <a:ext uri="{FF2B5EF4-FFF2-40B4-BE49-F238E27FC236}">
                <a16:creationId xmlns:a16="http://schemas.microsoft.com/office/drawing/2014/main" id="{7F50C2F4-2FC6-4E1D-AEF1-3A41E86DE89B}"/>
              </a:ext>
            </a:extLst>
          </p:cNvPr>
          <p:cNvSpPr/>
          <p:nvPr/>
        </p:nvSpPr>
        <p:spPr>
          <a:xfrm>
            <a:off x="5585254" y="1720840"/>
            <a:ext cx="6096000" cy="3139321"/>
          </a:xfrm>
          <a:prstGeom prst="rect">
            <a:avLst/>
          </a:prstGeom>
        </p:spPr>
        <p:txBody>
          <a:bodyPr>
            <a:spAutoFit/>
          </a:bodyPr>
          <a:lstStyle/>
          <a:p>
            <a:r>
              <a:rPr lang="fr-FR" dirty="0">
                <a:solidFill>
                  <a:schemeClr val="bg1">
                    <a:lumMod val="50000"/>
                  </a:schemeClr>
                </a:solidFill>
                <a:latin typeface="Whitney"/>
              </a:rPr>
              <a:t>Au soir du mercredi 10 Avril 1912, l’immense silhouette du </a:t>
            </a:r>
            <a:r>
              <a:rPr lang="fr-FR" dirty="0" err="1">
                <a:solidFill>
                  <a:schemeClr val="bg1">
                    <a:lumMod val="50000"/>
                  </a:schemeClr>
                </a:solidFill>
                <a:latin typeface="Whitney"/>
              </a:rPr>
              <a:t>Rms</a:t>
            </a:r>
            <a:r>
              <a:rPr lang="fr-FR" dirty="0">
                <a:solidFill>
                  <a:schemeClr val="bg1">
                    <a:lumMod val="50000"/>
                  </a:schemeClr>
                </a:solidFill>
                <a:latin typeface="Whitney"/>
              </a:rPr>
              <a:t> Titanic de dessine dans l’entrée du port de Cherbourg. Pendant quelque minute encore, les habitants de la ville peuvent admirer à loisir les lumières du plus grand navire qu’il leur ait été donné de voir jusque-là. Ce bateau, c’est un paquebot de la compagnie britannique White Stars Line. Parti le matin même de Southampton. Il effectue sa traversée inaugurale à destination de New-York. Après une escale de moins de deux heure, le Titanic appareille quelques minutes plus tard. Le destin qui l’attend sera celui du plus célèbre naufrage de l’histoire maritime….</a:t>
            </a:r>
            <a:endParaRPr lang="fr-FR" dirty="0">
              <a:solidFill>
                <a:schemeClr val="bg1">
                  <a:lumMod val="50000"/>
                </a:schemeClr>
              </a:solidFill>
            </a:endParaRPr>
          </a:p>
        </p:txBody>
      </p:sp>
    </p:spTree>
    <p:extLst>
      <p:ext uri="{BB962C8B-B14F-4D97-AF65-F5344CB8AC3E}">
        <p14:creationId xmlns:p14="http://schemas.microsoft.com/office/powerpoint/2010/main" val="2280162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fr-FR" dirty="0"/>
          </a:p>
        </p:txBody>
      </p:sp>
      <p:sp>
        <p:nvSpPr>
          <p:cNvPr id="2" name="Titr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rtlCol="0">
            <a:normAutofit/>
          </a:bodyPr>
          <a:lstStyle/>
          <a:p>
            <a:r>
              <a:rPr lang="fr-FR" sz="2400" dirty="0" err="1">
                <a:solidFill>
                  <a:schemeClr val="bg1"/>
                </a:solidFill>
              </a:rPr>
              <a:t>Tita</a:t>
            </a:r>
            <a:r>
              <a:rPr lang="fr-FR" sz="2400" dirty="0">
                <a:solidFill>
                  <a:schemeClr val="bg1"/>
                </a:solidFill>
              </a:rPr>
              <a:t> power </a:t>
            </a:r>
            <a:r>
              <a:rPr lang="fr-FR" sz="2400" dirty="0" err="1">
                <a:solidFill>
                  <a:schemeClr val="bg1"/>
                </a:solidFill>
              </a:rPr>
              <a:t>viz</a:t>
            </a:r>
            <a:endParaRPr lang="fr-FR" sz="2400" dirty="0">
              <a:solidFill>
                <a:schemeClr val="bg1"/>
              </a:solidFill>
            </a:endParaRPr>
          </a:p>
        </p:txBody>
      </p:sp>
      <p:sp>
        <p:nvSpPr>
          <p:cNvPr id="3" name="Rectangle 2">
            <a:extLst>
              <a:ext uri="{FF2B5EF4-FFF2-40B4-BE49-F238E27FC236}">
                <a16:creationId xmlns:a16="http://schemas.microsoft.com/office/drawing/2014/main" id="{7F50C2F4-2FC6-4E1D-AEF1-3A41E86DE89B}"/>
              </a:ext>
            </a:extLst>
          </p:cNvPr>
          <p:cNvSpPr/>
          <p:nvPr/>
        </p:nvSpPr>
        <p:spPr>
          <a:xfrm>
            <a:off x="4650908" y="83785"/>
            <a:ext cx="7541091" cy="369332"/>
          </a:xfrm>
          <a:prstGeom prst="rect">
            <a:avLst/>
          </a:prstGeom>
        </p:spPr>
        <p:txBody>
          <a:bodyPr wrap="square">
            <a:spAutoFit/>
          </a:bodyPr>
          <a:lstStyle/>
          <a:p>
            <a:r>
              <a:rPr lang="fr-FR" dirty="0">
                <a:solidFill>
                  <a:schemeClr val="bg1">
                    <a:lumMod val="50000"/>
                  </a:schemeClr>
                </a:solidFill>
                <a:latin typeface="Whitney"/>
              </a:rPr>
              <a:t> </a:t>
            </a:r>
            <a:endParaRPr lang="fr-FR" dirty="0">
              <a:solidFill>
                <a:schemeClr val="bg1">
                  <a:lumMod val="50000"/>
                </a:schemeClr>
              </a:solidFill>
            </a:endParaRPr>
          </a:p>
        </p:txBody>
      </p:sp>
      <p:pic>
        <p:nvPicPr>
          <p:cNvPr id="4" name="Image 3">
            <a:extLst>
              <a:ext uri="{FF2B5EF4-FFF2-40B4-BE49-F238E27FC236}">
                <a16:creationId xmlns:a16="http://schemas.microsoft.com/office/drawing/2014/main" id="{956CFEA8-DBA6-4098-A300-1CAEEB7ACFFD}"/>
              </a:ext>
            </a:extLst>
          </p:cNvPr>
          <p:cNvPicPr>
            <a:picLocks noChangeAspect="1"/>
          </p:cNvPicPr>
          <p:nvPr/>
        </p:nvPicPr>
        <p:blipFill>
          <a:blip r:embed="rId3"/>
          <a:stretch>
            <a:fillRect/>
          </a:stretch>
        </p:blipFill>
        <p:spPr>
          <a:xfrm>
            <a:off x="4650908" y="1090900"/>
            <a:ext cx="7541092" cy="5683315"/>
          </a:xfrm>
          <a:prstGeom prst="rect">
            <a:avLst/>
          </a:prstGeom>
        </p:spPr>
      </p:pic>
      <p:graphicFrame>
        <p:nvGraphicFramePr>
          <p:cNvPr id="7" name="Espace réservé du contenu 2" descr="Espace réservé du graphique de la chronologie SmartArt">
            <a:extLst>
              <a:ext uri="{FF2B5EF4-FFF2-40B4-BE49-F238E27FC236}">
                <a16:creationId xmlns:a16="http://schemas.microsoft.com/office/drawing/2014/main" id="{CE1EC439-1F4A-4E6C-9414-ED3158C7E300}"/>
              </a:ext>
            </a:extLst>
          </p:cNvPr>
          <p:cNvGraphicFramePr/>
          <p:nvPr>
            <p:extLst>
              <p:ext uri="{D42A27DB-BD31-4B8C-83A1-F6EECF244321}">
                <p14:modId xmlns:p14="http://schemas.microsoft.com/office/powerpoint/2010/main" val="2129276126"/>
              </p:ext>
            </p:extLst>
          </p:nvPr>
        </p:nvGraphicFramePr>
        <p:xfrm>
          <a:off x="4702678" y="-188747"/>
          <a:ext cx="7433999" cy="14683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47638082"/>
      </p:ext>
    </p:extLst>
  </p:cSld>
  <p:clrMapOvr>
    <a:masterClrMapping/>
  </p:clrMapOvr>
</p:sld>
</file>

<file path=ppt/theme/theme1.xml><?xml version="1.0" encoding="utf-8"?>
<a:theme xmlns:a="http://schemas.openxmlformats.org/drawingml/2006/main" name="Expédition">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4958_TF56596226.potx" id="{46CCB29B-8D6A-44C8-9F68-7AA28D9408B7}" vid="{B26744EE-D1F7-4664-A095-F5712A774E6C}"/>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A451F4C-A3A1-4FF3-AEA5-AE3EFF175B0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tf56596226</Template>
  <TotalTime>0</TotalTime>
  <Words>196</Words>
  <Application>Microsoft Office PowerPoint</Application>
  <PresentationFormat>Grand écran</PresentationFormat>
  <Paragraphs>29</Paragraphs>
  <Slides>4</Slides>
  <Notes>4</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4</vt:i4>
      </vt:variant>
    </vt:vector>
  </HeadingPairs>
  <TitlesOfParts>
    <vt:vector size="9" baseType="lpstr">
      <vt:lpstr>Arial</vt:lpstr>
      <vt:lpstr>Calibri</vt:lpstr>
      <vt:lpstr>Gill Sans MT</vt:lpstr>
      <vt:lpstr>Whitney</vt:lpstr>
      <vt:lpstr>Expédition</vt:lpstr>
      <vt:lpstr>Titanic et analyse technique</vt:lpstr>
      <vt:lpstr>Spoiler Alert</vt:lpstr>
      <vt:lpstr>introduction</vt:lpstr>
      <vt:lpstr>Tita power viz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2020-04-09T13:00:35Z</dcterms:created>
  <dcterms:modified xsi:type="dcterms:W3CDTF">2020-04-09T13:46:53Z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